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78" r:id="rId4"/>
    <p:sldMasterId id="2147483792" r:id="rId5"/>
    <p:sldMasterId id="2147483794" r:id="rId6"/>
    <p:sldMasterId id="2147483796" r:id="rId7"/>
  </p:sldMasterIdLst>
  <p:notesMasterIdLst>
    <p:notesMasterId r:id="rId31"/>
  </p:notesMasterIdLst>
  <p:handoutMasterIdLst>
    <p:handoutMasterId r:id="rId32"/>
  </p:handoutMasterIdLst>
  <p:sldIdLst>
    <p:sldId id="414" r:id="rId8"/>
    <p:sldId id="425" r:id="rId9"/>
    <p:sldId id="415" r:id="rId10"/>
    <p:sldId id="426" r:id="rId11"/>
    <p:sldId id="416" r:id="rId12"/>
    <p:sldId id="417" r:id="rId13"/>
    <p:sldId id="418" r:id="rId14"/>
    <p:sldId id="419" r:id="rId15"/>
    <p:sldId id="420" r:id="rId16"/>
    <p:sldId id="421" r:id="rId17"/>
    <p:sldId id="422" r:id="rId18"/>
    <p:sldId id="428" r:id="rId19"/>
    <p:sldId id="427" r:id="rId20"/>
    <p:sldId id="429" r:id="rId21"/>
    <p:sldId id="423" r:id="rId22"/>
    <p:sldId id="432" r:id="rId23"/>
    <p:sldId id="431" r:id="rId24"/>
    <p:sldId id="257" r:id="rId25"/>
    <p:sldId id="258" r:id="rId26"/>
    <p:sldId id="259" r:id="rId27"/>
    <p:sldId id="260" r:id="rId28"/>
    <p:sldId id="424" r:id="rId29"/>
    <p:sldId id="430" r:id="rId30"/>
  </p:sldIdLst>
  <p:sldSz cx="14630400" cy="8229600"/>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Effra" panose="020B0604020202020204" charset="0"/>
      <p:regular r:id="rId41"/>
      <p:bold r:id="rId42"/>
      <p:italic r:id="rId43"/>
      <p:boldItalic r:id="rId44"/>
    </p:embeddedFont>
    <p:embeddedFont>
      <p:font typeface="Effra Light" panose="020B0604020202020204" charset="0"/>
      <p:regular r:id="rId45"/>
      <p:bold r:id="rId46"/>
      <p:italic r:id="rId47"/>
      <p:boldItalic r:id="rId48"/>
    </p:embeddedFont>
    <p:embeddedFont>
      <p:font typeface="Lucida Grande" panose="020B0604020202020204" charset="0"/>
      <p:regular r:id="rId49"/>
      <p:bold r:id="rId50"/>
      <p:italic r:id="rId51"/>
    </p:embeddedFont>
    <p:embeddedFont>
      <p:font typeface="Raleway" pitchFamily="2" charset="0"/>
      <p:regular r:id="rId52"/>
      <p:bold r:id="rId53"/>
      <p:italic r:id="rId54"/>
      <p:boldItalic r:id="rId55"/>
    </p:embeddedFont>
    <p:embeddedFont>
      <p:font typeface="Raleway SemiBold" pitchFamily="2" charset="0"/>
      <p:regular r:id="rId56"/>
      <p:bold r:id="rId57"/>
      <p:italic r:id="rId58"/>
      <p:boldItalic r:id="rId59"/>
    </p:embeddedFont>
  </p:embeddedFontLst>
  <p:defaultTextStyle>
    <a:defPPr>
      <a:defRPr lang="en-US"/>
    </a:defPPr>
    <a:lvl1pPr marL="0" algn="l" defTabSz="548457" rtl="0" eaLnBrk="1" latinLnBrk="0" hangingPunct="1">
      <a:defRPr sz="2200" kern="1200">
        <a:solidFill>
          <a:schemeClr val="tx1"/>
        </a:solidFill>
        <a:latin typeface="+mn-lt"/>
        <a:ea typeface="+mn-ea"/>
        <a:cs typeface="+mn-cs"/>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62">
          <p15:clr>
            <a:srgbClr val="A4A3A4"/>
          </p15:clr>
        </p15:guide>
        <p15:guide id="2" orient="horz" pos="287">
          <p15:clr>
            <a:srgbClr val="A4A3A4"/>
          </p15:clr>
        </p15:guide>
        <p15:guide id="3" orient="horz" pos="4463">
          <p15:clr>
            <a:srgbClr val="A4A3A4"/>
          </p15:clr>
        </p15:guide>
        <p15:guide id="4" orient="horz" pos="1006">
          <p15:clr>
            <a:srgbClr val="A4A3A4"/>
          </p15:clr>
        </p15:guide>
        <p15:guide id="5" orient="horz" pos="4896">
          <p15:clr>
            <a:srgbClr val="A4A3A4"/>
          </p15:clr>
        </p15:guide>
        <p15:guide id="6" orient="horz" pos="481">
          <p15:clr>
            <a:srgbClr val="A4A3A4"/>
          </p15:clr>
        </p15:guide>
        <p15:guide id="7" pos="6046">
          <p15:clr>
            <a:srgbClr val="A4A3A4"/>
          </p15:clr>
        </p15:guide>
        <p15:guide id="8" pos="1721">
          <p15:clr>
            <a:srgbClr val="A4A3A4"/>
          </p15:clr>
        </p15:guide>
        <p15:guide id="9" pos="3166">
          <p15:clr>
            <a:srgbClr val="A4A3A4"/>
          </p15:clr>
        </p15:guide>
        <p15:guide id="10" pos="287">
          <p15:clr>
            <a:srgbClr val="A4A3A4"/>
          </p15:clr>
        </p15:guide>
        <p15:guide id="11" pos="7487">
          <p15:clr>
            <a:srgbClr val="A4A3A4"/>
          </p15:clr>
        </p15:guide>
        <p15:guide id="12" pos="4608">
          <p15:clr>
            <a:srgbClr val="A4A3A4"/>
          </p15:clr>
        </p15:guide>
        <p15:guide id="13" pos="89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C9EF"/>
    <a:srgbClr val="A0C75E"/>
    <a:srgbClr val="2368B3"/>
    <a:srgbClr val="164374"/>
    <a:srgbClr val="4BC9F1"/>
    <a:srgbClr val="1D95CE"/>
    <a:srgbClr val="5794CC"/>
    <a:srgbClr val="001E46"/>
    <a:srgbClr val="2D107A"/>
    <a:srgbClr val="1422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3" autoAdjust="0"/>
    <p:restoredTop sz="93792" autoAdjust="0"/>
  </p:normalViewPr>
  <p:slideViewPr>
    <p:cSldViewPr snapToGrid="0" showGuides="1">
      <p:cViewPr varScale="1">
        <p:scale>
          <a:sx n="134" d="100"/>
          <a:sy n="134" d="100"/>
        </p:scale>
        <p:origin x="168" y="294"/>
      </p:cViewPr>
      <p:guideLst>
        <p:guide orient="horz" pos="5062"/>
        <p:guide orient="horz" pos="287"/>
        <p:guide orient="horz" pos="4463"/>
        <p:guide orient="horz" pos="1006"/>
        <p:guide orient="horz" pos="4896"/>
        <p:guide orient="horz" pos="481"/>
        <p:guide pos="6046"/>
        <p:guide pos="1721"/>
        <p:guide pos="3166"/>
        <p:guide pos="287"/>
        <p:guide pos="7487"/>
        <p:guide pos="4608"/>
        <p:guide pos="8928"/>
      </p:guideLst>
    </p:cSldViewPr>
  </p:slideViewPr>
  <p:notesTextViewPr>
    <p:cViewPr>
      <p:scale>
        <a:sx n="100" d="100"/>
        <a:sy n="100" d="100"/>
      </p:scale>
      <p:origin x="0" y="0"/>
    </p:cViewPr>
  </p:notesTextViewPr>
  <p:sorterViewPr>
    <p:cViewPr>
      <p:scale>
        <a:sx n="43" d="100"/>
        <a:sy n="43" d="100"/>
      </p:scale>
      <p:origin x="0" y="0"/>
    </p:cViewPr>
  </p:sorterViewPr>
  <p:notesViewPr>
    <p:cSldViewPr snapToGrid="0">
      <p:cViewPr varScale="1">
        <p:scale>
          <a:sx n="51" d="100"/>
          <a:sy n="51" d="100"/>
        </p:scale>
        <p:origin x="2692" y="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7.fntdata"/><Relationship Id="rId21" Type="http://schemas.openxmlformats.org/officeDocument/2006/relationships/slide" Target="slides/slide14.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1.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3.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3.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5DF75-05CC-4E6D-90EC-A76AB53CC4A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2855021-23DD-492A-89CE-76C9E9273866}">
      <dgm:prSet/>
      <dgm:spPr/>
      <dgm:t>
        <a:bodyPr/>
        <a:lstStyle/>
        <a:p>
          <a:pPr>
            <a:defRPr b="1"/>
          </a:pPr>
          <a:r>
            <a:rPr lang="en-US"/>
            <a:t>TeleRehaB DSS Project Overview</a:t>
          </a:r>
        </a:p>
      </dgm:t>
    </dgm:pt>
    <dgm:pt modelId="{67ACB040-61C4-445A-BA09-CE6844A64DB8}" type="parTrans" cxnId="{DAF2BA28-7CA3-4779-B8F4-D7E1E1733F82}">
      <dgm:prSet/>
      <dgm:spPr/>
      <dgm:t>
        <a:bodyPr/>
        <a:lstStyle/>
        <a:p>
          <a:endParaRPr lang="en-US"/>
        </a:p>
      </dgm:t>
    </dgm:pt>
    <dgm:pt modelId="{951CD441-6E7D-4041-B83E-83F1462376F5}" type="sibTrans" cxnId="{DAF2BA28-7CA3-4779-B8F4-D7E1E1733F82}">
      <dgm:prSet/>
      <dgm:spPr/>
      <dgm:t>
        <a:bodyPr/>
        <a:lstStyle/>
        <a:p>
          <a:endParaRPr lang="en-US"/>
        </a:p>
      </dgm:t>
    </dgm:pt>
    <dgm:pt modelId="{998E03D0-5AEA-4F25-9EB6-93F61F44C919}">
      <dgm:prSet/>
      <dgm:spPr/>
      <dgm:t>
        <a:bodyPr/>
        <a:lstStyle/>
        <a:p>
          <a:r>
            <a:rPr lang="en-US"/>
            <a:t>The aim of the TeleRehaB DSS project is to develop an AI-based decision support system to improve and personalize treatment for patients at risk of falls, both in clinic and at home.</a:t>
          </a:r>
        </a:p>
      </dgm:t>
    </dgm:pt>
    <dgm:pt modelId="{B2E567D6-D184-4AF8-A521-8540450EC4FD}" type="parTrans" cxnId="{9A608BC1-5BEA-42BE-BD42-9EFD6740EC5B}">
      <dgm:prSet/>
      <dgm:spPr/>
      <dgm:t>
        <a:bodyPr/>
        <a:lstStyle/>
        <a:p>
          <a:endParaRPr lang="en-US"/>
        </a:p>
      </dgm:t>
    </dgm:pt>
    <dgm:pt modelId="{7714B965-B37A-4C1D-8846-BA39D2B9486A}" type="sibTrans" cxnId="{9A608BC1-5BEA-42BE-BD42-9EFD6740EC5B}">
      <dgm:prSet/>
      <dgm:spPr/>
      <dgm:t>
        <a:bodyPr/>
        <a:lstStyle/>
        <a:p>
          <a:endParaRPr lang="en-US"/>
        </a:p>
      </dgm:t>
    </dgm:pt>
    <dgm:pt modelId="{ED0ED4A2-6203-49D5-B44A-62DBC3DC5142}">
      <dgm:prSet/>
      <dgm:spPr/>
      <dgm:t>
        <a:bodyPr/>
        <a:lstStyle/>
        <a:p>
          <a:pPr>
            <a:defRPr b="1"/>
          </a:pPr>
          <a:r>
            <a:rPr lang="en-US"/>
            <a:t>Role of AI in TeleRehaB DSS</a:t>
          </a:r>
        </a:p>
      </dgm:t>
    </dgm:pt>
    <dgm:pt modelId="{FBB3C085-33D3-40DD-8D10-3697CD149C81}" type="parTrans" cxnId="{8F1C92AC-C858-426E-8F1C-54C6037CA252}">
      <dgm:prSet/>
      <dgm:spPr/>
      <dgm:t>
        <a:bodyPr/>
        <a:lstStyle/>
        <a:p>
          <a:endParaRPr lang="en-US"/>
        </a:p>
      </dgm:t>
    </dgm:pt>
    <dgm:pt modelId="{948937EE-565F-4C15-92D6-A8447C00F1F2}" type="sibTrans" cxnId="{8F1C92AC-C858-426E-8F1C-54C6037CA252}">
      <dgm:prSet/>
      <dgm:spPr/>
      <dgm:t>
        <a:bodyPr/>
        <a:lstStyle/>
        <a:p>
          <a:endParaRPr lang="en-US"/>
        </a:p>
      </dgm:t>
    </dgm:pt>
    <dgm:pt modelId="{223B332B-7A84-4DD2-9586-A715FD2D768B}">
      <dgm:prSet/>
      <dgm:spPr/>
      <dgm:t>
        <a:bodyPr/>
        <a:lstStyle/>
        <a:p>
          <a:r>
            <a:rPr lang="en-US"/>
            <a:t>Artificial Intelligence plays a key role in enhancing treatment precision, personalizing rehabilitation interventions, and providing valuable public health data.</a:t>
          </a:r>
        </a:p>
      </dgm:t>
    </dgm:pt>
    <dgm:pt modelId="{1A827EBD-C93C-4B67-B6BD-45BA7A92DECF}" type="parTrans" cxnId="{5F10153C-439E-4876-8B22-A255E605C35E}">
      <dgm:prSet/>
      <dgm:spPr/>
      <dgm:t>
        <a:bodyPr/>
        <a:lstStyle/>
        <a:p>
          <a:endParaRPr lang="en-US"/>
        </a:p>
      </dgm:t>
    </dgm:pt>
    <dgm:pt modelId="{355AA115-F0E3-4FA4-939B-104C0F70A60C}" type="sibTrans" cxnId="{5F10153C-439E-4876-8B22-A255E605C35E}">
      <dgm:prSet/>
      <dgm:spPr/>
      <dgm:t>
        <a:bodyPr/>
        <a:lstStyle/>
        <a:p>
          <a:endParaRPr lang="en-US"/>
        </a:p>
      </dgm:t>
    </dgm:pt>
    <dgm:pt modelId="{3DD2ABAA-6DAE-4557-B3D7-1348C9BCE054}">
      <dgm:prSet/>
      <dgm:spPr/>
      <dgm:t>
        <a:bodyPr/>
        <a:lstStyle/>
        <a:p>
          <a:pPr>
            <a:defRPr b="1"/>
          </a:pPr>
          <a:r>
            <a:rPr lang="en-US"/>
            <a:t>Task 4.3 in Context</a:t>
          </a:r>
        </a:p>
      </dgm:t>
    </dgm:pt>
    <dgm:pt modelId="{A6CA890E-34E3-426A-B4CE-A0F64A487BDC}" type="parTrans" cxnId="{FE09BE3B-29D5-4724-81B7-93EC30F3E769}">
      <dgm:prSet/>
      <dgm:spPr/>
      <dgm:t>
        <a:bodyPr/>
        <a:lstStyle/>
        <a:p>
          <a:endParaRPr lang="en-US"/>
        </a:p>
      </dgm:t>
    </dgm:pt>
    <dgm:pt modelId="{98621961-FC7B-4916-8291-F821413C7B75}" type="sibTrans" cxnId="{FE09BE3B-29D5-4724-81B7-93EC30F3E769}">
      <dgm:prSet/>
      <dgm:spPr/>
      <dgm:t>
        <a:bodyPr/>
        <a:lstStyle/>
        <a:p>
          <a:endParaRPr lang="en-US"/>
        </a:p>
      </dgm:t>
    </dgm:pt>
    <dgm:pt modelId="{789D0547-7962-44AA-A48B-DF5041EC5D53}">
      <dgm:prSet/>
      <dgm:spPr/>
      <dgm:t>
        <a:bodyPr/>
        <a:lstStyle/>
        <a:p>
          <a:r>
            <a:rPr lang="en-US"/>
            <a:t>Task 4.3 is focused on the development of AI-based models for personalized treatment planning in the TeleRehaB DSS platform.</a:t>
          </a:r>
        </a:p>
      </dgm:t>
    </dgm:pt>
    <dgm:pt modelId="{2632E1E0-920C-4D48-AE61-E380EC0D5AAC}" type="parTrans" cxnId="{ACC6BD2E-0DA2-4550-AE54-0D6C9B9C088B}">
      <dgm:prSet/>
      <dgm:spPr/>
      <dgm:t>
        <a:bodyPr/>
        <a:lstStyle/>
        <a:p>
          <a:endParaRPr lang="en-US"/>
        </a:p>
      </dgm:t>
    </dgm:pt>
    <dgm:pt modelId="{BA2B422B-A078-4112-9579-66E0C6E39135}" type="sibTrans" cxnId="{ACC6BD2E-0DA2-4550-AE54-0D6C9B9C088B}">
      <dgm:prSet/>
      <dgm:spPr/>
      <dgm:t>
        <a:bodyPr/>
        <a:lstStyle/>
        <a:p>
          <a:endParaRPr lang="en-US"/>
        </a:p>
      </dgm:t>
    </dgm:pt>
    <dgm:pt modelId="{930AFC5D-9AA5-4F29-ACAF-12DD3132A2F3}" type="pres">
      <dgm:prSet presAssocID="{0535DF75-05CC-4E6D-90EC-A76AB53CC4A3}" presName="root" presStyleCnt="0">
        <dgm:presLayoutVars>
          <dgm:dir/>
          <dgm:resizeHandles val="exact"/>
        </dgm:presLayoutVars>
      </dgm:prSet>
      <dgm:spPr/>
    </dgm:pt>
    <dgm:pt modelId="{D5D057FD-4EC9-4A54-A0D4-AF3238B60A65}" type="pres">
      <dgm:prSet presAssocID="{C2855021-23DD-492A-89CE-76C9E9273866}" presName="compNode" presStyleCnt="0"/>
      <dgm:spPr/>
    </dgm:pt>
    <dgm:pt modelId="{3E45E397-818C-4CE6-B61E-41F788C7A889}" type="pres">
      <dgm:prSet presAssocID="{C2855021-23DD-492A-89CE-76C9E9273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516F15B-0D95-498C-8AE0-2CB899E9296F}" type="pres">
      <dgm:prSet presAssocID="{C2855021-23DD-492A-89CE-76C9E9273866}" presName="iconSpace" presStyleCnt="0"/>
      <dgm:spPr/>
    </dgm:pt>
    <dgm:pt modelId="{55715804-8148-44DB-9A8E-1CB18561CE7F}" type="pres">
      <dgm:prSet presAssocID="{C2855021-23DD-492A-89CE-76C9E9273866}" presName="parTx" presStyleLbl="revTx" presStyleIdx="0" presStyleCnt="6">
        <dgm:presLayoutVars>
          <dgm:chMax val="0"/>
          <dgm:chPref val="0"/>
        </dgm:presLayoutVars>
      </dgm:prSet>
      <dgm:spPr/>
    </dgm:pt>
    <dgm:pt modelId="{C13AA5BC-D099-4BE4-9F59-1B1C64A1A307}" type="pres">
      <dgm:prSet presAssocID="{C2855021-23DD-492A-89CE-76C9E9273866}" presName="txSpace" presStyleCnt="0"/>
      <dgm:spPr/>
    </dgm:pt>
    <dgm:pt modelId="{304D964B-BE8B-494B-B8EE-FEEE81427A65}" type="pres">
      <dgm:prSet presAssocID="{C2855021-23DD-492A-89CE-76C9E9273866}" presName="desTx" presStyleLbl="revTx" presStyleIdx="1" presStyleCnt="6">
        <dgm:presLayoutVars/>
      </dgm:prSet>
      <dgm:spPr/>
    </dgm:pt>
    <dgm:pt modelId="{66B19C79-6ADD-4713-BC5C-2B61277C6960}" type="pres">
      <dgm:prSet presAssocID="{951CD441-6E7D-4041-B83E-83F1462376F5}" presName="sibTrans" presStyleCnt="0"/>
      <dgm:spPr/>
    </dgm:pt>
    <dgm:pt modelId="{EF9CDFC2-7576-4A4E-80FB-C768A7BE9BD5}" type="pres">
      <dgm:prSet presAssocID="{ED0ED4A2-6203-49D5-B44A-62DBC3DC5142}" presName="compNode" presStyleCnt="0"/>
      <dgm:spPr/>
    </dgm:pt>
    <dgm:pt modelId="{FC7BAEA3-0FC4-4210-9640-32D0845AB602}" type="pres">
      <dgm:prSet presAssocID="{ED0ED4A2-6203-49D5-B44A-62DBC3DC51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E964CD4C-D16B-4F90-8AA3-587CDE145BED}" type="pres">
      <dgm:prSet presAssocID="{ED0ED4A2-6203-49D5-B44A-62DBC3DC5142}" presName="iconSpace" presStyleCnt="0"/>
      <dgm:spPr/>
    </dgm:pt>
    <dgm:pt modelId="{66C935D4-C537-4F68-930E-EA6EA6CBE100}" type="pres">
      <dgm:prSet presAssocID="{ED0ED4A2-6203-49D5-B44A-62DBC3DC5142}" presName="parTx" presStyleLbl="revTx" presStyleIdx="2" presStyleCnt="6">
        <dgm:presLayoutVars>
          <dgm:chMax val="0"/>
          <dgm:chPref val="0"/>
        </dgm:presLayoutVars>
      </dgm:prSet>
      <dgm:spPr/>
    </dgm:pt>
    <dgm:pt modelId="{88459E6F-40E3-4343-A2F4-9B8DF27D47C2}" type="pres">
      <dgm:prSet presAssocID="{ED0ED4A2-6203-49D5-B44A-62DBC3DC5142}" presName="txSpace" presStyleCnt="0"/>
      <dgm:spPr/>
    </dgm:pt>
    <dgm:pt modelId="{8913F66B-6077-40C2-BBFC-D02FE7EE9BDC}" type="pres">
      <dgm:prSet presAssocID="{ED0ED4A2-6203-49D5-B44A-62DBC3DC5142}" presName="desTx" presStyleLbl="revTx" presStyleIdx="3" presStyleCnt="6">
        <dgm:presLayoutVars/>
      </dgm:prSet>
      <dgm:spPr/>
    </dgm:pt>
    <dgm:pt modelId="{344830EB-B9C0-4EB5-A2A6-A6299D534859}" type="pres">
      <dgm:prSet presAssocID="{948937EE-565F-4C15-92D6-A8447C00F1F2}" presName="sibTrans" presStyleCnt="0"/>
      <dgm:spPr/>
    </dgm:pt>
    <dgm:pt modelId="{C643DB6A-AB9E-4A93-9CA8-6FF066C480DE}" type="pres">
      <dgm:prSet presAssocID="{3DD2ABAA-6DAE-4557-B3D7-1348C9BCE054}" presName="compNode" presStyleCnt="0"/>
      <dgm:spPr/>
    </dgm:pt>
    <dgm:pt modelId="{6E11B2E8-DDCA-46BE-B077-B51CAC46A0B4}" type="pres">
      <dgm:prSet presAssocID="{3DD2ABAA-6DAE-4557-B3D7-1348C9BCE0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47C0699D-7418-4E72-8F75-71324CBA831F}" type="pres">
      <dgm:prSet presAssocID="{3DD2ABAA-6DAE-4557-B3D7-1348C9BCE054}" presName="iconSpace" presStyleCnt="0"/>
      <dgm:spPr/>
    </dgm:pt>
    <dgm:pt modelId="{737523BB-6E21-4433-85C5-9B1AB3C318BA}" type="pres">
      <dgm:prSet presAssocID="{3DD2ABAA-6DAE-4557-B3D7-1348C9BCE054}" presName="parTx" presStyleLbl="revTx" presStyleIdx="4" presStyleCnt="6">
        <dgm:presLayoutVars>
          <dgm:chMax val="0"/>
          <dgm:chPref val="0"/>
        </dgm:presLayoutVars>
      </dgm:prSet>
      <dgm:spPr/>
    </dgm:pt>
    <dgm:pt modelId="{8B93A784-18C5-454C-97B3-923ACAFB448B}" type="pres">
      <dgm:prSet presAssocID="{3DD2ABAA-6DAE-4557-B3D7-1348C9BCE054}" presName="txSpace" presStyleCnt="0"/>
      <dgm:spPr/>
    </dgm:pt>
    <dgm:pt modelId="{84AC7728-788F-4F0D-947A-13BA28864731}" type="pres">
      <dgm:prSet presAssocID="{3DD2ABAA-6DAE-4557-B3D7-1348C9BCE054}" presName="desTx" presStyleLbl="revTx" presStyleIdx="5" presStyleCnt="6">
        <dgm:presLayoutVars/>
      </dgm:prSet>
      <dgm:spPr/>
    </dgm:pt>
  </dgm:ptLst>
  <dgm:cxnLst>
    <dgm:cxn modelId="{DAF2BA28-7CA3-4779-B8F4-D7E1E1733F82}" srcId="{0535DF75-05CC-4E6D-90EC-A76AB53CC4A3}" destId="{C2855021-23DD-492A-89CE-76C9E9273866}" srcOrd="0" destOrd="0" parTransId="{67ACB040-61C4-445A-BA09-CE6844A64DB8}" sibTransId="{951CD441-6E7D-4041-B83E-83F1462376F5}"/>
    <dgm:cxn modelId="{97B2A12B-12F4-4E20-94A0-AE848F3CB6DF}" type="presOf" srcId="{C2855021-23DD-492A-89CE-76C9E9273866}" destId="{55715804-8148-44DB-9A8E-1CB18561CE7F}" srcOrd="0" destOrd="0" presId="urn:microsoft.com/office/officeart/2018/2/layout/IconLabelDescriptionList"/>
    <dgm:cxn modelId="{ACC6BD2E-0DA2-4550-AE54-0D6C9B9C088B}" srcId="{3DD2ABAA-6DAE-4557-B3D7-1348C9BCE054}" destId="{789D0547-7962-44AA-A48B-DF5041EC5D53}" srcOrd="0" destOrd="0" parTransId="{2632E1E0-920C-4D48-AE61-E380EC0D5AAC}" sibTransId="{BA2B422B-A078-4112-9579-66E0C6E39135}"/>
    <dgm:cxn modelId="{FE09BE3B-29D5-4724-81B7-93EC30F3E769}" srcId="{0535DF75-05CC-4E6D-90EC-A76AB53CC4A3}" destId="{3DD2ABAA-6DAE-4557-B3D7-1348C9BCE054}" srcOrd="2" destOrd="0" parTransId="{A6CA890E-34E3-426A-B4CE-A0F64A487BDC}" sibTransId="{98621961-FC7B-4916-8291-F821413C7B75}"/>
    <dgm:cxn modelId="{5F10153C-439E-4876-8B22-A255E605C35E}" srcId="{ED0ED4A2-6203-49D5-B44A-62DBC3DC5142}" destId="{223B332B-7A84-4DD2-9586-A715FD2D768B}" srcOrd="0" destOrd="0" parTransId="{1A827EBD-C93C-4B67-B6BD-45BA7A92DECF}" sibTransId="{355AA115-F0E3-4FA4-939B-104C0F70A60C}"/>
    <dgm:cxn modelId="{27470B94-4D32-4BD4-AA5F-59892757714B}" type="presOf" srcId="{3DD2ABAA-6DAE-4557-B3D7-1348C9BCE054}" destId="{737523BB-6E21-4433-85C5-9B1AB3C318BA}" srcOrd="0" destOrd="0" presId="urn:microsoft.com/office/officeart/2018/2/layout/IconLabelDescriptionList"/>
    <dgm:cxn modelId="{DF8BCAA1-494D-4A82-BB67-32B1C9533C79}" type="presOf" srcId="{ED0ED4A2-6203-49D5-B44A-62DBC3DC5142}" destId="{66C935D4-C537-4F68-930E-EA6EA6CBE100}" srcOrd="0" destOrd="0" presId="urn:microsoft.com/office/officeart/2018/2/layout/IconLabelDescriptionList"/>
    <dgm:cxn modelId="{8F1C92AC-C858-426E-8F1C-54C6037CA252}" srcId="{0535DF75-05CC-4E6D-90EC-A76AB53CC4A3}" destId="{ED0ED4A2-6203-49D5-B44A-62DBC3DC5142}" srcOrd="1" destOrd="0" parTransId="{FBB3C085-33D3-40DD-8D10-3697CD149C81}" sibTransId="{948937EE-565F-4C15-92D6-A8447C00F1F2}"/>
    <dgm:cxn modelId="{9A608BC1-5BEA-42BE-BD42-9EFD6740EC5B}" srcId="{C2855021-23DD-492A-89CE-76C9E9273866}" destId="{998E03D0-5AEA-4F25-9EB6-93F61F44C919}" srcOrd="0" destOrd="0" parTransId="{B2E567D6-D184-4AF8-A521-8540450EC4FD}" sibTransId="{7714B965-B37A-4C1D-8846-BA39D2B9486A}"/>
    <dgm:cxn modelId="{54E88AD7-42CA-4F67-974F-DF3E0087F80D}" type="presOf" srcId="{0535DF75-05CC-4E6D-90EC-A76AB53CC4A3}" destId="{930AFC5D-9AA5-4F29-ACAF-12DD3132A2F3}" srcOrd="0" destOrd="0" presId="urn:microsoft.com/office/officeart/2018/2/layout/IconLabelDescriptionList"/>
    <dgm:cxn modelId="{3604F9D7-4C1D-41C1-8CE6-AD35E38358FF}" type="presOf" srcId="{998E03D0-5AEA-4F25-9EB6-93F61F44C919}" destId="{304D964B-BE8B-494B-B8EE-FEEE81427A65}" srcOrd="0" destOrd="0" presId="urn:microsoft.com/office/officeart/2018/2/layout/IconLabelDescriptionList"/>
    <dgm:cxn modelId="{BEFC1FE1-B980-4ED6-B8DB-456E25816968}" type="presOf" srcId="{223B332B-7A84-4DD2-9586-A715FD2D768B}" destId="{8913F66B-6077-40C2-BBFC-D02FE7EE9BDC}" srcOrd="0" destOrd="0" presId="urn:microsoft.com/office/officeart/2018/2/layout/IconLabelDescriptionList"/>
    <dgm:cxn modelId="{723A4AFB-E459-490C-8277-01148CE70050}" type="presOf" srcId="{789D0547-7962-44AA-A48B-DF5041EC5D53}" destId="{84AC7728-788F-4F0D-947A-13BA28864731}" srcOrd="0" destOrd="0" presId="urn:microsoft.com/office/officeart/2018/2/layout/IconLabelDescriptionList"/>
    <dgm:cxn modelId="{C2DB6954-F376-4F8F-8D06-FE4B6F7D8F64}" type="presParOf" srcId="{930AFC5D-9AA5-4F29-ACAF-12DD3132A2F3}" destId="{D5D057FD-4EC9-4A54-A0D4-AF3238B60A65}" srcOrd="0" destOrd="0" presId="urn:microsoft.com/office/officeart/2018/2/layout/IconLabelDescriptionList"/>
    <dgm:cxn modelId="{70E591BE-B620-49B4-B958-0F1DAF056AC2}" type="presParOf" srcId="{D5D057FD-4EC9-4A54-A0D4-AF3238B60A65}" destId="{3E45E397-818C-4CE6-B61E-41F788C7A889}" srcOrd="0" destOrd="0" presId="urn:microsoft.com/office/officeart/2018/2/layout/IconLabelDescriptionList"/>
    <dgm:cxn modelId="{6CA8CE60-7F33-45F3-82C0-DD3C749024BD}" type="presParOf" srcId="{D5D057FD-4EC9-4A54-A0D4-AF3238B60A65}" destId="{5516F15B-0D95-498C-8AE0-2CB899E9296F}" srcOrd="1" destOrd="0" presId="urn:microsoft.com/office/officeart/2018/2/layout/IconLabelDescriptionList"/>
    <dgm:cxn modelId="{0D63BC6B-D6F2-469C-90C7-CA6C50D969C6}" type="presParOf" srcId="{D5D057FD-4EC9-4A54-A0D4-AF3238B60A65}" destId="{55715804-8148-44DB-9A8E-1CB18561CE7F}" srcOrd="2" destOrd="0" presId="urn:microsoft.com/office/officeart/2018/2/layout/IconLabelDescriptionList"/>
    <dgm:cxn modelId="{67CF3BCB-9312-4A58-BDC5-87F3E942685D}" type="presParOf" srcId="{D5D057FD-4EC9-4A54-A0D4-AF3238B60A65}" destId="{C13AA5BC-D099-4BE4-9F59-1B1C64A1A307}" srcOrd="3" destOrd="0" presId="urn:microsoft.com/office/officeart/2018/2/layout/IconLabelDescriptionList"/>
    <dgm:cxn modelId="{811B2DFF-AAFC-4C45-94D1-20CB67EC7837}" type="presParOf" srcId="{D5D057FD-4EC9-4A54-A0D4-AF3238B60A65}" destId="{304D964B-BE8B-494B-B8EE-FEEE81427A65}" srcOrd="4" destOrd="0" presId="urn:microsoft.com/office/officeart/2018/2/layout/IconLabelDescriptionList"/>
    <dgm:cxn modelId="{18DF912B-42B1-4C86-9152-5BE9A72289AC}" type="presParOf" srcId="{930AFC5D-9AA5-4F29-ACAF-12DD3132A2F3}" destId="{66B19C79-6ADD-4713-BC5C-2B61277C6960}" srcOrd="1" destOrd="0" presId="urn:microsoft.com/office/officeart/2018/2/layout/IconLabelDescriptionList"/>
    <dgm:cxn modelId="{9D6DD622-87B8-4BF8-B2FA-40F07CF4C814}" type="presParOf" srcId="{930AFC5D-9AA5-4F29-ACAF-12DD3132A2F3}" destId="{EF9CDFC2-7576-4A4E-80FB-C768A7BE9BD5}" srcOrd="2" destOrd="0" presId="urn:microsoft.com/office/officeart/2018/2/layout/IconLabelDescriptionList"/>
    <dgm:cxn modelId="{F08D0398-A656-44F6-8333-91FAAC2A8AC8}" type="presParOf" srcId="{EF9CDFC2-7576-4A4E-80FB-C768A7BE9BD5}" destId="{FC7BAEA3-0FC4-4210-9640-32D0845AB602}" srcOrd="0" destOrd="0" presId="urn:microsoft.com/office/officeart/2018/2/layout/IconLabelDescriptionList"/>
    <dgm:cxn modelId="{88C233BC-ED1A-42ED-A2AB-22F77954CB39}" type="presParOf" srcId="{EF9CDFC2-7576-4A4E-80FB-C768A7BE9BD5}" destId="{E964CD4C-D16B-4F90-8AA3-587CDE145BED}" srcOrd="1" destOrd="0" presId="urn:microsoft.com/office/officeart/2018/2/layout/IconLabelDescriptionList"/>
    <dgm:cxn modelId="{53AC8245-5DFB-4414-A1D0-81BB1CC199EC}" type="presParOf" srcId="{EF9CDFC2-7576-4A4E-80FB-C768A7BE9BD5}" destId="{66C935D4-C537-4F68-930E-EA6EA6CBE100}" srcOrd="2" destOrd="0" presId="urn:microsoft.com/office/officeart/2018/2/layout/IconLabelDescriptionList"/>
    <dgm:cxn modelId="{56288E63-8593-4DB4-88E7-F4876AB9869F}" type="presParOf" srcId="{EF9CDFC2-7576-4A4E-80FB-C768A7BE9BD5}" destId="{88459E6F-40E3-4343-A2F4-9B8DF27D47C2}" srcOrd="3" destOrd="0" presId="urn:microsoft.com/office/officeart/2018/2/layout/IconLabelDescriptionList"/>
    <dgm:cxn modelId="{A6E1F9C1-C460-407F-9E02-EEC0368D1641}" type="presParOf" srcId="{EF9CDFC2-7576-4A4E-80FB-C768A7BE9BD5}" destId="{8913F66B-6077-40C2-BBFC-D02FE7EE9BDC}" srcOrd="4" destOrd="0" presId="urn:microsoft.com/office/officeart/2018/2/layout/IconLabelDescriptionList"/>
    <dgm:cxn modelId="{801121FA-64B6-48F5-ACDB-8AA1801BD9BB}" type="presParOf" srcId="{930AFC5D-9AA5-4F29-ACAF-12DD3132A2F3}" destId="{344830EB-B9C0-4EB5-A2A6-A6299D534859}" srcOrd="3" destOrd="0" presId="urn:microsoft.com/office/officeart/2018/2/layout/IconLabelDescriptionList"/>
    <dgm:cxn modelId="{3008621C-1032-4FCC-BFB6-F8699EE6FD94}" type="presParOf" srcId="{930AFC5D-9AA5-4F29-ACAF-12DD3132A2F3}" destId="{C643DB6A-AB9E-4A93-9CA8-6FF066C480DE}" srcOrd="4" destOrd="0" presId="urn:microsoft.com/office/officeart/2018/2/layout/IconLabelDescriptionList"/>
    <dgm:cxn modelId="{09F58FFF-3B39-4CDF-A689-5E47F7287B70}" type="presParOf" srcId="{C643DB6A-AB9E-4A93-9CA8-6FF066C480DE}" destId="{6E11B2E8-DDCA-46BE-B077-B51CAC46A0B4}" srcOrd="0" destOrd="0" presId="urn:microsoft.com/office/officeart/2018/2/layout/IconLabelDescriptionList"/>
    <dgm:cxn modelId="{8CE6EBC2-EBC8-4001-89AE-B4B603ABD49A}" type="presParOf" srcId="{C643DB6A-AB9E-4A93-9CA8-6FF066C480DE}" destId="{47C0699D-7418-4E72-8F75-71324CBA831F}" srcOrd="1" destOrd="0" presId="urn:microsoft.com/office/officeart/2018/2/layout/IconLabelDescriptionList"/>
    <dgm:cxn modelId="{A24A929F-3B81-466E-BFAA-C4F1CBBB20A4}" type="presParOf" srcId="{C643DB6A-AB9E-4A93-9CA8-6FF066C480DE}" destId="{737523BB-6E21-4433-85C5-9B1AB3C318BA}" srcOrd="2" destOrd="0" presId="urn:microsoft.com/office/officeart/2018/2/layout/IconLabelDescriptionList"/>
    <dgm:cxn modelId="{FBE7F6D7-CFF1-4661-BE17-CC68345BE627}" type="presParOf" srcId="{C643DB6A-AB9E-4A93-9CA8-6FF066C480DE}" destId="{8B93A784-18C5-454C-97B3-923ACAFB448B}" srcOrd="3" destOrd="0" presId="urn:microsoft.com/office/officeart/2018/2/layout/IconLabelDescriptionList"/>
    <dgm:cxn modelId="{065E6BC1-4653-42BD-9E33-25077CC57E40}" type="presParOf" srcId="{C643DB6A-AB9E-4A93-9CA8-6FF066C480DE}" destId="{84AC7728-788F-4F0D-947A-13BA2886473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47FA6-A709-4C96-A67F-A8C246F61E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0EC526-619C-438A-B7E9-049F0D39B8C9}">
      <dgm:prSet/>
      <dgm:spPr/>
      <dgm:t>
        <a:bodyPr/>
        <a:lstStyle/>
        <a:p>
          <a:r>
            <a:rPr lang="en-US" b="1"/>
            <a:t>III. </a:t>
          </a:r>
          <a:r>
            <a:rPr lang="en-US"/>
            <a:t>To unify the existing research and clinical databases, identify gaps in data needed to address the needs of special populations, develop synthetic (reference) data to overcome this barrier and define the structure needed for AI/ML models.</a:t>
          </a:r>
        </a:p>
      </dgm:t>
    </dgm:pt>
    <dgm:pt modelId="{07EF45E5-0449-494C-8644-88544AC32273}" type="parTrans" cxnId="{19AF2714-22E6-40EB-8B06-8A56D93C1CA2}">
      <dgm:prSet/>
      <dgm:spPr/>
      <dgm:t>
        <a:bodyPr/>
        <a:lstStyle/>
        <a:p>
          <a:endParaRPr lang="en-US"/>
        </a:p>
      </dgm:t>
    </dgm:pt>
    <dgm:pt modelId="{0693CCA7-5640-4F7F-A233-C4247CC6710C}" type="sibTrans" cxnId="{19AF2714-22E6-40EB-8B06-8A56D93C1CA2}">
      <dgm:prSet/>
      <dgm:spPr/>
      <dgm:t>
        <a:bodyPr/>
        <a:lstStyle/>
        <a:p>
          <a:endParaRPr lang="en-US"/>
        </a:p>
      </dgm:t>
    </dgm:pt>
    <dgm:pt modelId="{88F8F373-2DDF-446B-8543-8679F9FD3427}">
      <dgm:prSet/>
      <dgm:spPr/>
      <dgm:t>
        <a:bodyPr/>
        <a:lstStyle/>
        <a:p>
          <a:r>
            <a:rPr lang="en-US" b="1"/>
            <a:t>IV. </a:t>
          </a:r>
          <a:r>
            <a:rPr lang="en-US"/>
            <a:t>Develop innovative and appropriate AI models from the complex multifactorial falls/balance disorders data and related socioeconomic costs that will automatically link to patient-specific, cost-effective interventions.</a:t>
          </a:r>
        </a:p>
      </dgm:t>
    </dgm:pt>
    <dgm:pt modelId="{A58F120F-9EBF-4805-9FA5-32F596A0DBCE}" type="parTrans" cxnId="{B01EB725-28ED-470B-89D5-6B0B3572BE76}">
      <dgm:prSet/>
      <dgm:spPr/>
      <dgm:t>
        <a:bodyPr/>
        <a:lstStyle/>
        <a:p>
          <a:endParaRPr lang="en-US"/>
        </a:p>
      </dgm:t>
    </dgm:pt>
    <dgm:pt modelId="{29E7FCC3-1FE9-464E-9135-1D06320837B1}" type="sibTrans" cxnId="{B01EB725-28ED-470B-89D5-6B0B3572BE76}">
      <dgm:prSet/>
      <dgm:spPr/>
      <dgm:t>
        <a:bodyPr/>
        <a:lstStyle/>
        <a:p>
          <a:endParaRPr lang="en-US"/>
        </a:p>
      </dgm:t>
    </dgm:pt>
    <dgm:pt modelId="{F8FCE693-04EF-486A-9C2D-60A5B9983FC3}">
      <dgm:prSet/>
      <dgm:spPr/>
      <dgm:t>
        <a:bodyPr/>
        <a:lstStyle/>
        <a:p>
          <a:r>
            <a:rPr lang="en-US" b="1"/>
            <a:t>V. </a:t>
          </a:r>
          <a:r>
            <a:rPr lang="en-US"/>
            <a:t>Develop AI-based predictive analytics for treatment outcomes, side effects and adverse events at baseline and throughout the entire duration of the intervention.</a:t>
          </a:r>
        </a:p>
      </dgm:t>
    </dgm:pt>
    <dgm:pt modelId="{E7B2A128-D37D-420B-A369-FC23D3CB4E0A}" type="parTrans" cxnId="{EF32FD86-4E1B-4094-94FA-C0607B43A055}">
      <dgm:prSet/>
      <dgm:spPr/>
      <dgm:t>
        <a:bodyPr/>
        <a:lstStyle/>
        <a:p>
          <a:endParaRPr lang="en-US"/>
        </a:p>
      </dgm:t>
    </dgm:pt>
    <dgm:pt modelId="{FDE966CE-7E4D-438F-AB26-A10441B5A5A5}" type="sibTrans" cxnId="{EF32FD86-4E1B-4094-94FA-C0607B43A055}">
      <dgm:prSet/>
      <dgm:spPr/>
      <dgm:t>
        <a:bodyPr/>
        <a:lstStyle/>
        <a:p>
          <a:endParaRPr lang="en-US"/>
        </a:p>
      </dgm:t>
    </dgm:pt>
    <dgm:pt modelId="{A5881B5B-08D0-433C-840A-4665DC3A210D}" type="pres">
      <dgm:prSet presAssocID="{05A47FA6-A709-4C96-A67F-A8C246F61EF5}" presName="root" presStyleCnt="0">
        <dgm:presLayoutVars>
          <dgm:dir/>
          <dgm:resizeHandles val="exact"/>
        </dgm:presLayoutVars>
      </dgm:prSet>
      <dgm:spPr/>
    </dgm:pt>
    <dgm:pt modelId="{81D2D7C3-4945-402D-8850-F0E6F76D6315}" type="pres">
      <dgm:prSet presAssocID="{EE0EC526-619C-438A-B7E9-049F0D39B8C9}" presName="compNode" presStyleCnt="0"/>
      <dgm:spPr/>
    </dgm:pt>
    <dgm:pt modelId="{8D1848EF-0E84-4119-8C61-C5B5DD8C85D8}" type="pres">
      <dgm:prSet presAssocID="{EE0EC526-619C-438A-B7E9-049F0D39B8C9}" presName="bgRect" presStyleLbl="bgShp" presStyleIdx="0" presStyleCnt="3"/>
      <dgm:spPr/>
    </dgm:pt>
    <dgm:pt modelId="{99F92BB2-16DB-4991-9934-4989DBADB0EE}" type="pres">
      <dgm:prSet presAssocID="{EE0EC526-619C-438A-B7E9-049F0D39B8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7DA619D-35B8-4C0E-8091-826360E5E839}" type="pres">
      <dgm:prSet presAssocID="{EE0EC526-619C-438A-B7E9-049F0D39B8C9}" presName="spaceRect" presStyleCnt="0"/>
      <dgm:spPr/>
    </dgm:pt>
    <dgm:pt modelId="{A9B9D3F4-3E7F-4C8D-BF00-300685F14852}" type="pres">
      <dgm:prSet presAssocID="{EE0EC526-619C-438A-B7E9-049F0D39B8C9}" presName="parTx" presStyleLbl="revTx" presStyleIdx="0" presStyleCnt="3">
        <dgm:presLayoutVars>
          <dgm:chMax val="0"/>
          <dgm:chPref val="0"/>
        </dgm:presLayoutVars>
      </dgm:prSet>
      <dgm:spPr/>
    </dgm:pt>
    <dgm:pt modelId="{0E6A9911-BE8A-45B5-8F93-5559403B76E3}" type="pres">
      <dgm:prSet presAssocID="{0693CCA7-5640-4F7F-A233-C4247CC6710C}" presName="sibTrans" presStyleCnt="0"/>
      <dgm:spPr/>
    </dgm:pt>
    <dgm:pt modelId="{19A64089-EEFB-4392-A2AB-ED88C886FA55}" type="pres">
      <dgm:prSet presAssocID="{88F8F373-2DDF-446B-8543-8679F9FD3427}" presName="compNode" presStyleCnt="0"/>
      <dgm:spPr/>
    </dgm:pt>
    <dgm:pt modelId="{1CE93479-6AF1-4CA7-837D-CE552C926F99}" type="pres">
      <dgm:prSet presAssocID="{88F8F373-2DDF-446B-8543-8679F9FD3427}" presName="bgRect" presStyleLbl="bgShp" presStyleIdx="1" presStyleCnt="3"/>
      <dgm:spPr/>
    </dgm:pt>
    <dgm:pt modelId="{B62936C8-3F2F-41B0-B946-8F57BD9F2878}" type="pres">
      <dgm:prSet presAssocID="{88F8F373-2DDF-446B-8543-8679F9FD34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C07FD45F-F07E-4B4D-97A6-D1A53E083811}" type="pres">
      <dgm:prSet presAssocID="{88F8F373-2DDF-446B-8543-8679F9FD3427}" presName="spaceRect" presStyleCnt="0"/>
      <dgm:spPr/>
    </dgm:pt>
    <dgm:pt modelId="{38DA90A2-B6CA-4B15-B8C3-1F9AD25E1B3E}" type="pres">
      <dgm:prSet presAssocID="{88F8F373-2DDF-446B-8543-8679F9FD3427}" presName="parTx" presStyleLbl="revTx" presStyleIdx="1" presStyleCnt="3">
        <dgm:presLayoutVars>
          <dgm:chMax val="0"/>
          <dgm:chPref val="0"/>
        </dgm:presLayoutVars>
      </dgm:prSet>
      <dgm:spPr/>
    </dgm:pt>
    <dgm:pt modelId="{CFFFFE38-7A7A-4D17-AB59-1EB8839EAB0F}" type="pres">
      <dgm:prSet presAssocID="{29E7FCC3-1FE9-464E-9135-1D06320837B1}" presName="sibTrans" presStyleCnt="0"/>
      <dgm:spPr/>
    </dgm:pt>
    <dgm:pt modelId="{773348DD-39B7-45BB-8719-942250464A0D}" type="pres">
      <dgm:prSet presAssocID="{F8FCE693-04EF-486A-9C2D-60A5B9983FC3}" presName="compNode" presStyleCnt="0"/>
      <dgm:spPr/>
    </dgm:pt>
    <dgm:pt modelId="{8BF2C8CD-652F-4163-83E2-3E1594D5A557}" type="pres">
      <dgm:prSet presAssocID="{F8FCE693-04EF-486A-9C2D-60A5B9983FC3}" presName="bgRect" presStyleLbl="bgShp" presStyleIdx="2" presStyleCnt="3"/>
      <dgm:spPr/>
    </dgm:pt>
    <dgm:pt modelId="{890D29BA-E157-4864-BB24-FFFC5068754F}" type="pres">
      <dgm:prSet presAssocID="{F8FCE693-04EF-486A-9C2D-60A5B9983F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FE1C2D0-6AF4-4110-ACCD-13CCF09CCB7F}" type="pres">
      <dgm:prSet presAssocID="{F8FCE693-04EF-486A-9C2D-60A5B9983FC3}" presName="spaceRect" presStyleCnt="0"/>
      <dgm:spPr/>
    </dgm:pt>
    <dgm:pt modelId="{6493AE98-8C2D-400D-94B4-4EC713FA6367}" type="pres">
      <dgm:prSet presAssocID="{F8FCE693-04EF-486A-9C2D-60A5B9983FC3}" presName="parTx" presStyleLbl="revTx" presStyleIdx="2" presStyleCnt="3">
        <dgm:presLayoutVars>
          <dgm:chMax val="0"/>
          <dgm:chPref val="0"/>
        </dgm:presLayoutVars>
      </dgm:prSet>
      <dgm:spPr/>
    </dgm:pt>
  </dgm:ptLst>
  <dgm:cxnLst>
    <dgm:cxn modelId="{1C43E412-43A5-46C8-B65E-D0DA8B027693}" type="presOf" srcId="{05A47FA6-A709-4C96-A67F-A8C246F61EF5}" destId="{A5881B5B-08D0-433C-840A-4665DC3A210D}" srcOrd="0" destOrd="0" presId="urn:microsoft.com/office/officeart/2018/2/layout/IconVerticalSolidList"/>
    <dgm:cxn modelId="{19AF2714-22E6-40EB-8B06-8A56D93C1CA2}" srcId="{05A47FA6-A709-4C96-A67F-A8C246F61EF5}" destId="{EE0EC526-619C-438A-B7E9-049F0D39B8C9}" srcOrd="0" destOrd="0" parTransId="{07EF45E5-0449-494C-8644-88544AC32273}" sibTransId="{0693CCA7-5640-4F7F-A233-C4247CC6710C}"/>
    <dgm:cxn modelId="{B01EB725-28ED-470B-89D5-6B0B3572BE76}" srcId="{05A47FA6-A709-4C96-A67F-A8C246F61EF5}" destId="{88F8F373-2DDF-446B-8543-8679F9FD3427}" srcOrd="1" destOrd="0" parTransId="{A58F120F-9EBF-4805-9FA5-32F596A0DBCE}" sibTransId="{29E7FCC3-1FE9-464E-9135-1D06320837B1}"/>
    <dgm:cxn modelId="{D23B1733-38B3-45DC-851D-D2805268FE4F}" type="presOf" srcId="{EE0EC526-619C-438A-B7E9-049F0D39B8C9}" destId="{A9B9D3F4-3E7F-4C8D-BF00-300685F14852}" srcOrd="0" destOrd="0" presId="urn:microsoft.com/office/officeart/2018/2/layout/IconVerticalSolidList"/>
    <dgm:cxn modelId="{725FE759-FAA8-417F-87A7-B02B5BE3DF1E}" type="presOf" srcId="{88F8F373-2DDF-446B-8543-8679F9FD3427}" destId="{38DA90A2-B6CA-4B15-B8C3-1F9AD25E1B3E}" srcOrd="0" destOrd="0" presId="urn:microsoft.com/office/officeart/2018/2/layout/IconVerticalSolidList"/>
    <dgm:cxn modelId="{EF32FD86-4E1B-4094-94FA-C0607B43A055}" srcId="{05A47FA6-A709-4C96-A67F-A8C246F61EF5}" destId="{F8FCE693-04EF-486A-9C2D-60A5B9983FC3}" srcOrd="2" destOrd="0" parTransId="{E7B2A128-D37D-420B-A369-FC23D3CB4E0A}" sibTransId="{FDE966CE-7E4D-438F-AB26-A10441B5A5A5}"/>
    <dgm:cxn modelId="{9AC16BAD-26BF-49C4-A6D0-9B726A845B4B}" type="presOf" srcId="{F8FCE693-04EF-486A-9C2D-60A5B9983FC3}" destId="{6493AE98-8C2D-400D-94B4-4EC713FA6367}" srcOrd="0" destOrd="0" presId="urn:microsoft.com/office/officeart/2018/2/layout/IconVerticalSolidList"/>
    <dgm:cxn modelId="{C09C460A-09C7-4405-B34F-EA78EB0600AF}" type="presParOf" srcId="{A5881B5B-08D0-433C-840A-4665DC3A210D}" destId="{81D2D7C3-4945-402D-8850-F0E6F76D6315}" srcOrd="0" destOrd="0" presId="urn:microsoft.com/office/officeart/2018/2/layout/IconVerticalSolidList"/>
    <dgm:cxn modelId="{1D21F27C-4AE5-41EF-82EB-9DB0E0B99A8C}" type="presParOf" srcId="{81D2D7C3-4945-402D-8850-F0E6F76D6315}" destId="{8D1848EF-0E84-4119-8C61-C5B5DD8C85D8}" srcOrd="0" destOrd="0" presId="urn:microsoft.com/office/officeart/2018/2/layout/IconVerticalSolidList"/>
    <dgm:cxn modelId="{A0DC182B-1A5A-4423-8931-549A1898FF24}" type="presParOf" srcId="{81D2D7C3-4945-402D-8850-F0E6F76D6315}" destId="{99F92BB2-16DB-4991-9934-4989DBADB0EE}" srcOrd="1" destOrd="0" presId="urn:microsoft.com/office/officeart/2018/2/layout/IconVerticalSolidList"/>
    <dgm:cxn modelId="{376A5FCD-2CF2-4016-AB98-35A120511229}" type="presParOf" srcId="{81D2D7C3-4945-402D-8850-F0E6F76D6315}" destId="{B7DA619D-35B8-4C0E-8091-826360E5E839}" srcOrd="2" destOrd="0" presId="urn:microsoft.com/office/officeart/2018/2/layout/IconVerticalSolidList"/>
    <dgm:cxn modelId="{99DECF90-5DEA-401F-8577-5845F32C7D23}" type="presParOf" srcId="{81D2D7C3-4945-402D-8850-F0E6F76D6315}" destId="{A9B9D3F4-3E7F-4C8D-BF00-300685F14852}" srcOrd="3" destOrd="0" presId="urn:microsoft.com/office/officeart/2018/2/layout/IconVerticalSolidList"/>
    <dgm:cxn modelId="{DD336A9E-BAAE-4A4D-82CA-CA5E8ADAB8F3}" type="presParOf" srcId="{A5881B5B-08D0-433C-840A-4665DC3A210D}" destId="{0E6A9911-BE8A-45B5-8F93-5559403B76E3}" srcOrd="1" destOrd="0" presId="urn:microsoft.com/office/officeart/2018/2/layout/IconVerticalSolidList"/>
    <dgm:cxn modelId="{D1651D8E-8DF0-4A8F-A020-9F06E1CCC9C6}" type="presParOf" srcId="{A5881B5B-08D0-433C-840A-4665DC3A210D}" destId="{19A64089-EEFB-4392-A2AB-ED88C886FA55}" srcOrd="2" destOrd="0" presId="urn:microsoft.com/office/officeart/2018/2/layout/IconVerticalSolidList"/>
    <dgm:cxn modelId="{78D307E1-2981-46AD-A93E-672D115C8864}" type="presParOf" srcId="{19A64089-EEFB-4392-A2AB-ED88C886FA55}" destId="{1CE93479-6AF1-4CA7-837D-CE552C926F99}" srcOrd="0" destOrd="0" presId="urn:microsoft.com/office/officeart/2018/2/layout/IconVerticalSolidList"/>
    <dgm:cxn modelId="{BDDB4ECB-8043-4705-A8AE-04FACD1C12A6}" type="presParOf" srcId="{19A64089-EEFB-4392-A2AB-ED88C886FA55}" destId="{B62936C8-3F2F-41B0-B946-8F57BD9F2878}" srcOrd="1" destOrd="0" presId="urn:microsoft.com/office/officeart/2018/2/layout/IconVerticalSolidList"/>
    <dgm:cxn modelId="{BB1049A0-CDE4-468C-886C-52C00079BA1A}" type="presParOf" srcId="{19A64089-EEFB-4392-A2AB-ED88C886FA55}" destId="{C07FD45F-F07E-4B4D-97A6-D1A53E083811}" srcOrd="2" destOrd="0" presId="urn:microsoft.com/office/officeart/2018/2/layout/IconVerticalSolidList"/>
    <dgm:cxn modelId="{0466BE1A-0FAF-4D7F-ABD8-D86AF9BB0C2C}" type="presParOf" srcId="{19A64089-EEFB-4392-A2AB-ED88C886FA55}" destId="{38DA90A2-B6CA-4B15-B8C3-1F9AD25E1B3E}" srcOrd="3" destOrd="0" presId="urn:microsoft.com/office/officeart/2018/2/layout/IconVerticalSolidList"/>
    <dgm:cxn modelId="{13BC468E-9D11-4A68-997F-10A04A57DC32}" type="presParOf" srcId="{A5881B5B-08D0-433C-840A-4665DC3A210D}" destId="{CFFFFE38-7A7A-4D17-AB59-1EB8839EAB0F}" srcOrd="3" destOrd="0" presId="urn:microsoft.com/office/officeart/2018/2/layout/IconVerticalSolidList"/>
    <dgm:cxn modelId="{32190CD9-3136-4A86-9F27-9496ADBE2EA6}" type="presParOf" srcId="{A5881B5B-08D0-433C-840A-4665DC3A210D}" destId="{773348DD-39B7-45BB-8719-942250464A0D}" srcOrd="4" destOrd="0" presId="urn:microsoft.com/office/officeart/2018/2/layout/IconVerticalSolidList"/>
    <dgm:cxn modelId="{90637747-AD35-44DD-A970-404D3085E2D4}" type="presParOf" srcId="{773348DD-39B7-45BB-8719-942250464A0D}" destId="{8BF2C8CD-652F-4163-83E2-3E1594D5A557}" srcOrd="0" destOrd="0" presId="urn:microsoft.com/office/officeart/2018/2/layout/IconVerticalSolidList"/>
    <dgm:cxn modelId="{76751601-EB7D-4A94-8FFD-2E18D7D558E2}" type="presParOf" srcId="{773348DD-39B7-45BB-8719-942250464A0D}" destId="{890D29BA-E157-4864-BB24-FFFC5068754F}" srcOrd="1" destOrd="0" presId="urn:microsoft.com/office/officeart/2018/2/layout/IconVerticalSolidList"/>
    <dgm:cxn modelId="{6B90BEFD-8EE2-4D08-A963-08ABF6A582C2}" type="presParOf" srcId="{773348DD-39B7-45BB-8719-942250464A0D}" destId="{8FE1C2D0-6AF4-4110-ACCD-13CCF09CCB7F}" srcOrd="2" destOrd="0" presId="urn:microsoft.com/office/officeart/2018/2/layout/IconVerticalSolidList"/>
    <dgm:cxn modelId="{F38546C3-15BE-4C1C-943E-DC46E4B05C63}" type="presParOf" srcId="{773348DD-39B7-45BB-8719-942250464A0D}" destId="{6493AE98-8C2D-400D-94B4-4EC713FA63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A9849E-557E-4579-B763-C7F4B8E55B3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FC030E9B-3AA2-46B9-942D-6BEBA0227895}">
      <dgm:prSet/>
      <dgm:spPr/>
      <dgm:t>
        <a:bodyPr/>
        <a:lstStyle/>
        <a:p>
          <a:r>
            <a:rPr lang="en-US" b="1"/>
            <a:t>What is Task 4.3?</a:t>
          </a:r>
          <a:endParaRPr lang="en-US"/>
        </a:p>
      </dgm:t>
    </dgm:pt>
    <dgm:pt modelId="{992F6822-D091-4940-B247-827700FE84A6}" type="parTrans" cxnId="{5A095084-7012-481E-B59F-1BA878D38757}">
      <dgm:prSet/>
      <dgm:spPr/>
      <dgm:t>
        <a:bodyPr/>
        <a:lstStyle/>
        <a:p>
          <a:endParaRPr lang="en-US"/>
        </a:p>
      </dgm:t>
    </dgm:pt>
    <dgm:pt modelId="{D7DC1654-47C2-485C-A688-6C3EA633365A}" type="sibTrans" cxnId="{5A095084-7012-481E-B59F-1BA878D38757}">
      <dgm:prSet/>
      <dgm:spPr/>
      <dgm:t>
        <a:bodyPr/>
        <a:lstStyle/>
        <a:p>
          <a:endParaRPr lang="en-US"/>
        </a:p>
      </dgm:t>
    </dgm:pt>
    <dgm:pt modelId="{CE0648A2-5825-4F8F-ACDB-CC48A2CA89CC}">
      <dgm:prSet/>
      <dgm:spPr/>
      <dgm:t>
        <a:bodyPr/>
        <a:lstStyle/>
        <a:p>
          <a:r>
            <a:rPr lang="en-US"/>
            <a:t>Task 4.3 involves developing AI-based models that will assist healthcare professionals in creating personalized treatment plans using the TeleRehaB DSS platform.</a:t>
          </a:r>
        </a:p>
      </dgm:t>
    </dgm:pt>
    <dgm:pt modelId="{06C3AEF7-9C43-469E-8A09-4B6712F44339}" type="parTrans" cxnId="{87C64EC8-8BCE-4D8B-AA1D-3A658D10CA80}">
      <dgm:prSet/>
      <dgm:spPr/>
      <dgm:t>
        <a:bodyPr/>
        <a:lstStyle/>
        <a:p>
          <a:endParaRPr lang="en-US"/>
        </a:p>
      </dgm:t>
    </dgm:pt>
    <dgm:pt modelId="{60C1DED6-7D24-4D12-B8C5-0D9D9A5ACD46}" type="sibTrans" cxnId="{87C64EC8-8BCE-4D8B-AA1D-3A658D10CA80}">
      <dgm:prSet/>
      <dgm:spPr/>
      <dgm:t>
        <a:bodyPr/>
        <a:lstStyle/>
        <a:p>
          <a:endParaRPr lang="en-US"/>
        </a:p>
      </dgm:t>
    </dgm:pt>
    <dgm:pt modelId="{4846FEA6-73FB-405C-9828-2F4CBB46D860}">
      <dgm:prSet/>
      <dgm:spPr/>
      <dgm:t>
        <a:bodyPr/>
        <a:lstStyle/>
        <a:p>
          <a:r>
            <a:rPr lang="en-US" b="1"/>
            <a:t>Purpose of Task 4.3</a:t>
          </a:r>
          <a:endParaRPr lang="en-US"/>
        </a:p>
      </dgm:t>
    </dgm:pt>
    <dgm:pt modelId="{EA6D5CCD-1C94-4233-B2F4-85A7120E8C11}" type="parTrans" cxnId="{C61F0C16-D6F9-4E3D-9459-79185479579F}">
      <dgm:prSet/>
      <dgm:spPr/>
      <dgm:t>
        <a:bodyPr/>
        <a:lstStyle/>
        <a:p>
          <a:endParaRPr lang="en-US"/>
        </a:p>
      </dgm:t>
    </dgm:pt>
    <dgm:pt modelId="{22E189B9-5A5A-4FA9-9C5D-B1FE38309649}" type="sibTrans" cxnId="{C61F0C16-D6F9-4E3D-9459-79185479579F}">
      <dgm:prSet/>
      <dgm:spPr/>
      <dgm:t>
        <a:bodyPr/>
        <a:lstStyle/>
        <a:p>
          <a:endParaRPr lang="en-US"/>
        </a:p>
      </dgm:t>
    </dgm:pt>
    <dgm:pt modelId="{A6271275-95FA-4BCD-AD43-05D5FD3976E3}">
      <dgm:prSet/>
      <dgm:spPr/>
      <dgm:t>
        <a:bodyPr/>
        <a:lstStyle/>
        <a:p>
          <a:r>
            <a:rPr lang="en-US"/>
            <a:t>The goal of these models is to facilitate optimal treatment decisions, design an ideal set of personalized rehabilitation activities, provide estimates on treatment effectiveness, patient responses, and potential side effects or adverse events.</a:t>
          </a:r>
        </a:p>
      </dgm:t>
    </dgm:pt>
    <dgm:pt modelId="{F6BAAEF3-6F0D-4993-AFAE-3C5E5ACF5129}" type="parTrans" cxnId="{1D23A619-39BE-41BE-9FAE-21F0DD148BAF}">
      <dgm:prSet/>
      <dgm:spPr/>
      <dgm:t>
        <a:bodyPr/>
        <a:lstStyle/>
        <a:p>
          <a:endParaRPr lang="en-US"/>
        </a:p>
      </dgm:t>
    </dgm:pt>
    <dgm:pt modelId="{B1D8395D-92A7-4738-84BB-7CAF532C1C49}" type="sibTrans" cxnId="{1D23A619-39BE-41BE-9FAE-21F0DD148BAF}">
      <dgm:prSet/>
      <dgm:spPr/>
      <dgm:t>
        <a:bodyPr/>
        <a:lstStyle/>
        <a:p>
          <a:endParaRPr lang="en-US"/>
        </a:p>
      </dgm:t>
    </dgm:pt>
    <dgm:pt modelId="{1F3BC556-B99F-45FB-90C4-4636C6668F7E}">
      <dgm:prSet/>
      <dgm:spPr/>
      <dgm:t>
        <a:bodyPr/>
        <a:lstStyle/>
        <a:p>
          <a:r>
            <a:rPr lang="en-US" b="1"/>
            <a:t>Connection to Overall Project</a:t>
          </a:r>
          <a:endParaRPr lang="en-US"/>
        </a:p>
      </dgm:t>
    </dgm:pt>
    <dgm:pt modelId="{12543C21-A6CC-4FFE-9E7C-77A602C75F98}" type="parTrans" cxnId="{9997B1E6-B30C-44A7-8D6D-DDD5CD3BEF42}">
      <dgm:prSet/>
      <dgm:spPr/>
      <dgm:t>
        <a:bodyPr/>
        <a:lstStyle/>
        <a:p>
          <a:endParaRPr lang="en-US"/>
        </a:p>
      </dgm:t>
    </dgm:pt>
    <dgm:pt modelId="{C15C6A50-1F6B-4F47-B6D5-E48F8CAD770F}" type="sibTrans" cxnId="{9997B1E6-B30C-44A7-8D6D-DDD5CD3BEF42}">
      <dgm:prSet/>
      <dgm:spPr/>
      <dgm:t>
        <a:bodyPr/>
        <a:lstStyle/>
        <a:p>
          <a:endParaRPr lang="en-US"/>
        </a:p>
      </dgm:t>
    </dgm:pt>
    <dgm:pt modelId="{E5D368CE-527E-431B-8E3E-FC610BDB7C2F}">
      <dgm:prSet/>
      <dgm:spPr/>
      <dgm:t>
        <a:bodyPr/>
        <a:lstStyle/>
        <a:p>
          <a:r>
            <a:rPr lang="en-US"/>
            <a:t>This task is a critical component of our broader goal of improving and personalizing treatment for patients at risk of falls. Through AI, we aim to enhance clinical decisions, increase patient compliance, and optimize resource allocation</a:t>
          </a:r>
        </a:p>
      </dgm:t>
    </dgm:pt>
    <dgm:pt modelId="{ADAF906A-B332-49DF-A0A8-4AADF0476114}" type="parTrans" cxnId="{917AB6C9-1504-425C-91F4-96FB608E69AC}">
      <dgm:prSet/>
      <dgm:spPr/>
      <dgm:t>
        <a:bodyPr/>
        <a:lstStyle/>
        <a:p>
          <a:endParaRPr lang="en-US"/>
        </a:p>
      </dgm:t>
    </dgm:pt>
    <dgm:pt modelId="{71B76836-6A49-4AD7-B886-705E3A2E1D45}" type="sibTrans" cxnId="{917AB6C9-1504-425C-91F4-96FB608E69AC}">
      <dgm:prSet/>
      <dgm:spPr/>
      <dgm:t>
        <a:bodyPr/>
        <a:lstStyle/>
        <a:p>
          <a:endParaRPr lang="en-US"/>
        </a:p>
      </dgm:t>
    </dgm:pt>
    <dgm:pt modelId="{797C8D18-8D00-405D-B833-15E064C9A985}" type="pres">
      <dgm:prSet presAssocID="{D2A9849E-557E-4579-B763-C7F4B8E55B3C}" presName="Name0" presStyleCnt="0">
        <dgm:presLayoutVars>
          <dgm:dir/>
          <dgm:animLvl val="lvl"/>
          <dgm:resizeHandles val="exact"/>
        </dgm:presLayoutVars>
      </dgm:prSet>
      <dgm:spPr/>
    </dgm:pt>
    <dgm:pt modelId="{EBEED56D-6800-470E-868F-E5A0D980AF0B}" type="pres">
      <dgm:prSet presAssocID="{FC030E9B-3AA2-46B9-942D-6BEBA0227895}" presName="composite" presStyleCnt="0"/>
      <dgm:spPr/>
    </dgm:pt>
    <dgm:pt modelId="{A72D0655-3726-4682-89CA-73DE73764F91}" type="pres">
      <dgm:prSet presAssocID="{FC030E9B-3AA2-46B9-942D-6BEBA0227895}" presName="parTx" presStyleLbl="alignNode1" presStyleIdx="0" presStyleCnt="3">
        <dgm:presLayoutVars>
          <dgm:chMax val="0"/>
          <dgm:chPref val="0"/>
          <dgm:bulletEnabled val="1"/>
        </dgm:presLayoutVars>
      </dgm:prSet>
      <dgm:spPr/>
    </dgm:pt>
    <dgm:pt modelId="{801E5F8A-0936-469B-9EF8-BB1C290A5456}" type="pres">
      <dgm:prSet presAssocID="{FC030E9B-3AA2-46B9-942D-6BEBA0227895}" presName="desTx" presStyleLbl="alignAccFollowNode1" presStyleIdx="0" presStyleCnt="3">
        <dgm:presLayoutVars>
          <dgm:bulletEnabled val="1"/>
        </dgm:presLayoutVars>
      </dgm:prSet>
      <dgm:spPr/>
    </dgm:pt>
    <dgm:pt modelId="{84D23D72-BB76-44EA-BE18-581D18BAA00D}" type="pres">
      <dgm:prSet presAssocID="{D7DC1654-47C2-485C-A688-6C3EA633365A}" presName="space" presStyleCnt="0"/>
      <dgm:spPr/>
    </dgm:pt>
    <dgm:pt modelId="{55F18C5F-5083-4367-AA94-ED1504047F5B}" type="pres">
      <dgm:prSet presAssocID="{4846FEA6-73FB-405C-9828-2F4CBB46D860}" presName="composite" presStyleCnt="0"/>
      <dgm:spPr/>
    </dgm:pt>
    <dgm:pt modelId="{836EA2AF-4FEF-415D-9C98-6E9076C557A1}" type="pres">
      <dgm:prSet presAssocID="{4846FEA6-73FB-405C-9828-2F4CBB46D860}" presName="parTx" presStyleLbl="alignNode1" presStyleIdx="1" presStyleCnt="3">
        <dgm:presLayoutVars>
          <dgm:chMax val="0"/>
          <dgm:chPref val="0"/>
          <dgm:bulletEnabled val="1"/>
        </dgm:presLayoutVars>
      </dgm:prSet>
      <dgm:spPr/>
    </dgm:pt>
    <dgm:pt modelId="{F1699D6C-8AD6-4A8A-B897-75610539DF5E}" type="pres">
      <dgm:prSet presAssocID="{4846FEA6-73FB-405C-9828-2F4CBB46D860}" presName="desTx" presStyleLbl="alignAccFollowNode1" presStyleIdx="1" presStyleCnt="3">
        <dgm:presLayoutVars>
          <dgm:bulletEnabled val="1"/>
        </dgm:presLayoutVars>
      </dgm:prSet>
      <dgm:spPr/>
    </dgm:pt>
    <dgm:pt modelId="{7A834E8A-388C-4039-B5E3-CF93A05115AA}" type="pres">
      <dgm:prSet presAssocID="{22E189B9-5A5A-4FA9-9C5D-B1FE38309649}" presName="space" presStyleCnt="0"/>
      <dgm:spPr/>
    </dgm:pt>
    <dgm:pt modelId="{90416434-6DFD-45DC-B683-852F22EBD4F6}" type="pres">
      <dgm:prSet presAssocID="{1F3BC556-B99F-45FB-90C4-4636C6668F7E}" presName="composite" presStyleCnt="0"/>
      <dgm:spPr/>
    </dgm:pt>
    <dgm:pt modelId="{4FB8CCE3-70CF-432C-8D61-93895DB5AB35}" type="pres">
      <dgm:prSet presAssocID="{1F3BC556-B99F-45FB-90C4-4636C6668F7E}" presName="parTx" presStyleLbl="alignNode1" presStyleIdx="2" presStyleCnt="3">
        <dgm:presLayoutVars>
          <dgm:chMax val="0"/>
          <dgm:chPref val="0"/>
          <dgm:bulletEnabled val="1"/>
        </dgm:presLayoutVars>
      </dgm:prSet>
      <dgm:spPr/>
    </dgm:pt>
    <dgm:pt modelId="{3E76D6F7-183A-4FDD-8617-15B09AC48FC1}" type="pres">
      <dgm:prSet presAssocID="{1F3BC556-B99F-45FB-90C4-4636C6668F7E}" presName="desTx" presStyleLbl="alignAccFollowNode1" presStyleIdx="2" presStyleCnt="3">
        <dgm:presLayoutVars>
          <dgm:bulletEnabled val="1"/>
        </dgm:presLayoutVars>
      </dgm:prSet>
      <dgm:spPr/>
    </dgm:pt>
  </dgm:ptLst>
  <dgm:cxnLst>
    <dgm:cxn modelId="{C61F0C16-D6F9-4E3D-9459-79185479579F}" srcId="{D2A9849E-557E-4579-B763-C7F4B8E55B3C}" destId="{4846FEA6-73FB-405C-9828-2F4CBB46D860}" srcOrd="1" destOrd="0" parTransId="{EA6D5CCD-1C94-4233-B2F4-85A7120E8C11}" sibTransId="{22E189B9-5A5A-4FA9-9C5D-B1FE38309649}"/>
    <dgm:cxn modelId="{1D23A619-39BE-41BE-9FAE-21F0DD148BAF}" srcId="{4846FEA6-73FB-405C-9828-2F4CBB46D860}" destId="{A6271275-95FA-4BCD-AD43-05D5FD3976E3}" srcOrd="0" destOrd="0" parTransId="{F6BAAEF3-6F0D-4993-AFAE-3C5E5ACF5129}" sibTransId="{B1D8395D-92A7-4738-84BB-7CAF532C1C49}"/>
    <dgm:cxn modelId="{70527C34-842E-4E3D-BEF1-AA08AF994F2A}" type="presOf" srcId="{A6271275-95FA-4BCD-AD43-05D5FD3976E3}" destId="{F1699D6C-8AD6-4A8A-B897-75610539DF5E}" srcOrd="0" destOrd="0" presId="urn:microsoft.com/office/officeart/2005/8/layout/hList1"/>
    <dgm:cxn modelId="{24BFD369-7517-442E-AA51-2F240B27C795}" type="presOf" srcId="{CE0648A2-5825-4F8F-ACDB-CC48A2CA89CC}" destId="{801E5F8A-0936-469B-9EF8-BB1C290A5456}" srcOrd="0" destOrd="0" presId="urn:microsoft.com/office/officeart/2005/8/layout/hList1"/>
    <dgm:cxn modelId="{BC7C3C4F-C08C-4832-99CC-817692D1FDEE}" type="presOf" srcId="{FC030E9B-3AA2-46B9-942D-6BEBA0227895}" destId="{A72D0655-3726-4682-89CA-73DE73764F91}" srcOrd="0" destOrd="0" presId="urn:microsoft.com/office/officeart/2005/8/layout/hList1"/>
    <dgm:cxn modelId="{5A095084-7012-481E-B59F-1BA878D38757}" srcId="{D2A9849E-557E-4579-B763-C7F4B8E55B3C}" destId="{FC030E9B-3AA2-46B9-942D-6BEBA0227895}" srcOrd="0" destOrd="0" parTransId="{992F6822-D091-4940-B247-827700FE84A6}" sibTransId="{D7DC1654-47C2-485C-A688-6C3EA633365A}"/>
    <dgm:cxn modelId="{03AE52A6-C419-490F-A8D5-C0AB275581E3}" type="presOf" srcId="{4846FEA6-73FB-405C-9828-2F4CBB46D860}" destId="{836EA2AF-4FEF-415D-9C98-6E9076C557A1}" srcOrd="0" destOrd="0" presId="urn:microsoft.com/office/officeart/2005/8/layout/hList1"/>
    <dgm:cxn modelId="{904F34BD-DCD0-4F7D-A43E-2D065689D5CE}" type="presOf" srcId="{1F3BC556-B99F-45FB-90C4-4636C6668F7E}" destId="{4FB8CCE3-70CF-432C-8D61-93895DB5AB35}" srcOrd="0" destOrd="0" presId="urn:microsoft.com/office/officeart/2005/8/layout/hList1"/>
    <dgm:cxn modelId="{87C64EC8-8BCE-4D8B-AA1D-3A658D10CA80}" srcId="{FC030E9B-3AA2-46B9-942D-6BEBA0227895}" destId="{CE0648A2-5825-4F8F-ACDB-CC48A2CA89CC}" srcOrd="0" destOrd="0" parTransId="{06C3AEF7-9C43-469E-8A09-4B6712F44339}" sibTransId="{60C1DED6-7D24-4D12-B8C5-0D9D9A5ACD46}"/>
    <dgm:cxn modelId="{917AB6C9-1504-425C-91F4-96FB608E69AC}" srcId="{1F3BC556-B99F-45FB-90C4-4636C6668F7E}" destId="{E5D368CE-527E-431B-8E3E-FC610BDB7C2F}" srcOrd="0" destOrd="0" parTransId="{ADAF906A-B332-49DF-A0A8-4AADF0476114}" sibTransId="{71B76836-6A49-4AD7-B886-705E3A2E1D45}"/>
    <dgm:cxn modelId="{E63199D9-DDA3-418A-B285-13CE3C712AA1}" type="presOf" srcId="{E5D368CE-527E-431B-8E3E-FC610BDB7C2F}" destId="{3E76D6F7-183A-4FDD-8617-15B09AC48FC1}" srcOrd="0" destOrd="0" presId="urn:microsoft.com/office/officeart/2005/8/layout/hList1"/>
    <dgm:cxn modelId="{D89ECCD9-61F1-44F9-82A9-DF88A77D5D54}" type="presOf" srcId="{D2A9849E-557E-4579-B763-C7F4B8E55B3C}" destId="{797C8D18-8D00-405D-B833-15E064C9A985}" srcOrd="0" destOrd="0" presId="urn:microsoft.com/office/officeart/2005/8/layout/hList1"/>
    <dgm:cxn modelId="{9997B1E6-B30C-44A7-8D6D-DDD5CD3BEF42}" srcId="{D2A9849E-557E-4579-B763-C7F4B8E55B3C}" destId="{1F3BC556-B99F-45FB-90C4-4636C6668F7E}" srcOrd="2" destOrd="0" parTransId="{12543C21-A6CC-4FFE-9E7C-77A602C75F98}" sibTransId="{C15C6A50-1F6B-4F47-B6D5-E48F8CAD770F}"/>
    <dgm:cxn modelId="{0E01A70C-FFC2-4051-9140-233B2331DE09}" type="presParOf" srcId="{797C8D18-8D00-405D-B833-15E064C9A985}" destId="{EBEED56D-6800-470E-868F-E5A0D980AF0B}" srcOrd="0" destOrd="0" presId="urn:microsoft.com/office/officeart/2005/8/layout/hList1"/>
    <dgm:cxn modelId="{8ACB0E1E-B72E-43B9-A18D-82360FE29567}" type="presParOf" srcId="{EBEED56D-6800-470E-868F-E5A0D980AF0B}" destId="{A72D0655-3726-4682-89CA-73DE73764F91}" srcOrd="0" destOrd="0" presId="urn:microsoft.com/office/officeart/2005/8/layout/hList1"/>
    <dgm:cxn modelId="{D45E885F-F8F7-4D96-A746-A1BF8BBCF218}" type="presParOf" srcId="{EBEED56D-6800-470E-868F-E5A0D980AF0B}" destId="{801E5F8A-0936-469B-9EF8-BB1C290A5456}" srcOrd="1" destOrd="0" presId="urn:microsoft.com/office/officeart/2005/8/layout/hList1"/>
    <dgm:cxn modelId="{3B8E6C84-4326-4820-87DB-A08EBE7A9603}" type="presParOf" srcId="{797C8D18-8D00-405D-B833-15E064C9A985}" destId="{84D23D72-BB76-44EA-BE18-581D18BAA00D}" srcOrd="1" destOrd="0" presId="urn:microsoft.com/office/officeart/2005/8/layout/hList1"/>
    <dgm:cxn modelId="{7905A6E3-A5EA-4173-BC60-1BF8A12D1694}" type="presParOf" srcId="{797C8D18-8D00-405D-B833-15E064C9A985}" destId="{55F18C5F-5083-4367-AA94-ED1504047F5B}" srcOrd="2" destOrd="0" presId="urn:microsoft.com/office/officeart/2005/8/layout/hList1"/>
    <dgm:cxn modelId="{89161008-FA28-476C-84EE-CA22EFAD70C3}" type="presParOf" srcId="{55F18C5F-5083-4367-AA94-ED1504047F5B}" destId="{836EA2AF-4FEF-415D-9C98-6E9076C557A1}" srcOrd="0" destOrd="0" presId="urn:microsoft.com/office/officeart/2005/8/layout/hList1"/>
    <dgm:cxn modelId="{9A201EF6-DAE2-4B03-8400-4E5ED6B3794B}" type="presParOf" srcId="{55F18C5F-5083-4367-AA94-ED1504047F5B}" destId="{F1699D6C-8AD6-4A8A-B897-75610539DF5E}" srcOrd="1" destOrd="0" presId="urn:microsoft.com/office/officeart/2005/8/layout/hList1"/>
    <dgm:cxn modelId="{4B73C204-B8B9-4D39-A2A8-6E72378D7430}" type="presParOf" srcId="{797C8D18-8D00-405D-B833-15E064C9A985}" destId="{7A834E8A-388C-4039-B5E3-CF93A05115AA}" srcOrd="3" destOrd="0" presId="urn:microsoft.com/office/officeart/2005/8/layout/hList1"/>
    <dgm:cxn modelId="{E4963F92-AA7C-443E-980A-996F57E4459A}" type="presParOf" srcId="{797C8D18-8D00-405D-B833-15E064C9A985}" destId="{90416434-6DFD-45DC-B683-852F22EBD4F6}" srcOrd="4" destOrd="0" presId="urn:microsoft.com/office/officeart/2005/8/layout/hList1"/>
    <dgm:cxn modelId="{BED49F11-F2B9-4F44-B6F6-34CD8F592508}" type="presParOf" srcId="{90416434-6DFD-45DC-B683-852F22EBD4F6}" destId="{4FB8CCE3-70CF-432C-8D61-93895DB5AB35}" srcOrd="0" destOrd="0" presId="urn:microsoft.com/office/officeart/2005/8/layout/hList1"/>
    <dgm:cxn modelId="{EDDDE320-0FD7-4590-ABB8-FD7A1A0AC7B6}" type="presParOf" srcId="{90416434-6DFD-45DC-B683-852F22EBD4F6}" destId="{3E76D6F7-183A-4FDD-8617-15B09AC48FC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33491D-B76B-40C5-93D3-02299A6CF72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5A82B392-7A9F-405B-B91D-A106812074C0}">
      <dgm:prSet/>
      <dgm:spPr/>
      <dgm:t>
        <a:bodyPr/>
        <a:lstStyle/>
        <a:p>
          <a:pPr>
            <a:defRPr b="1"/>
          </a:pPr>
          <a:r>
            <a:rPr lang="en-US"/>
            <a:t>What are AI-Based Models? </a:t>
          </a:r>
        </a:p>
      </dgm:t>
    </dgm:pt>
    <dgm:pt modelId="{EFDAF2E7-11F7-4A19-932B-A60419011A7D}" type="parTrans" cxnId="{0C68F641-3834-45F5-8ED8-387F8BA566B3}">
      <dgm:prSet/>
      <dgm:spPr/>
      <dgm:t>
        <a:bodyPr/>
        <a:lstStyle/>
        <a:p>
          <a:endParaRPr lang="en-US"/>
        </a:p>
      </dgm:t>
    </dgm:pt>
    <dgm:pt modelId="{F9DCB845-B7D4-43A0-9565-F92D59E858B6}" type="sibTrans" cxnId="{0C68F641-3834-45F5-8ED8-387F8BA566B3}">
      <dgm:prSet/>
      <dgm:spPr/>
      <dgm:t>
        <a:bodyPr/>
        <a:lstStyle/>
        <a:p>
          <a:endParaRPr lang="en-US"/>
        </a:p>
      </dgm:t>
    </dgm:pt>
    <dgm:pt modelId="{26C25815-B923-43EA-B050-E27BADC555C1}">
      <dgm:prSet/>
      <dgm:spPr/>
      <dgm:t>
        <a:bodyPr/>
        <a:lstStyle/>
        <a:p>
          <a:r>
            <a:rPr lang="en-US"/>
            <a:t>AI-based models are algorithms developed using machine learning techniques that can learn from data, identify patterns, and make predictions or decisions without being explicitly programmed to perform the task.</a:t>
          </a:r>
        </a:p>
      </dgm:t>
    </dgm:pt>
    <dgm:pt modelId="{609EB395-C5A5-407D-BF5F-72ACA6FCFD2B}" type="parTrans" cxnId="{4F8C73EE-A62E-416A-B495-740A1714FAB5}">
      <dgm:prSet/>
      <dgm:spPr/>
      <dgm:t>
        <a:bodyPr/>
        <a:lstStyle/>
        <a:p>
          <a:endParaRPr lang="en-US"/>
        </a:p>
      </dgm:t>
    </dgm:pt>
    <dgm:pt modelId="{AF072242-B016-4623-8F01-72FCED8E3F51}" type="sibTrans" cxnId="{4F8C73EE-A62E-416A-B495-740A1714FAB5}">
      <dgm:prSet/>
      <dgm:spPr/>
      <dgm:t>
        <a:bodyPr/>
        <a:lstStyle/>
        <a:p>
          <a:endParaRPr lang="en-US"/>
        </a:p>
      </dgm:t>
    </dgm:pt>
    <dgm:pt modelId="{BBDADD95-0412-4B4B-86AD-12F67ECB37D0}">
      <dgm:prSet/>
      <dgm:spPr/>
      <dgm:t>
        <a:bodyPr/>
        <a:lstStyle/>
        <a:p>
          <a:pPr>
            <a:defRPr b="1"/>
          </a:pPr>
          <a:r>
            <a:rPr lang="en-US"/>
            <a:t>AI Models in Task 4.3</a:t>
          </a:r>
        </a:p>
      </dgm:t>
    </dgm:pt>
    <dgm:pt modelId="{A0FE7D25-7128-43BE-85D5-63F8E9970358}" type="parTrans" cxnId="{716DC6F5-6505-43C0-BD79-74310C7B9DB1}">
      <dgm:prSet/>
      <dgm:spPr/>
      <dgm:t>
        <a:bodyPr/>
        <a:lstStyle/>
        <a:p>
          <a:endParaRPr lang="en-US"/>
        </a:p>
      </dgm:t>
    </dgm:pt>
    <dgm:pt modelId="{756E57EE-B3EF-4BA3-98EC-52CCC69B85A0}" type="sibTrans" cxnId="{716DC6F5-6505-43C0-BD79-74310C7B9DB1}">
      <dgm:prSet/>
      <dgm:spPr/>
      <dgm:t>
        <a:bodyPr/>
        <a:lstStyle/>
        <a:p>
          <a:endParaRPr lang="en-US"/>
        </a:p>
      </dgm:t>
    </dgm:pt>
    <dgm:pt modelId="{CD8E94E6-CF74-457D-B176-0BC221711EA4}">
      <dgm:prSet/>
      <dgm:spPr/>
      <dgm:t>
        <a:bodyPr/>
        <a:lstStyle/>
        <a:p>
          <a:r>
            <a:rPr lang="en-US"/>
            <a:t>In the context of Task 4.3, we're developing AI models to help healthcare professionals make the best decisions for personalized treatment plans. These models are designed to handle complex multifactorial data and provide insights into the most effective interventions.</a:t>
          </a:r>
        </a:p>
      </dgm:t>
    </dgm:pt>
    <dgm:pt modelId="{4D0337B2-2CEF-4F95-829D-F2DD09AA17DF}" type="parTrans" cxnId="{2311413E-C114-43FF-B6A0-CBF9BEA64BA5}">
      <dgm:prSet/>
      <dgm:spPr/>
      <dgm:t>
        <a:bodyPr/>
        <a:lstStyle/>
        <a:p>
          <a:endParaRPr lang="en-US"/>
        </a:p>
      </dgm:t>
    </dgm:pt>
    <dgm:pt modelId="{EEFBB528-A10C-4F66-AF8D-6EF74B97B912}" type="sibTrans" cxnId="{2311413E-C114-43FF-B6A0-CBF9BEA64BA5}">
      <dgm:prSet/>
      <dgm:spPr/>
      <dgm:t>
        <a:bodyPr/>
        <a:lstStyle/>
        <a:p>
          <a:endParaRPr lang="en-US"/>
        </a:p>
      </dgm:t>
    </dgm:pt>
    <dgm:pt modelId="{43C8098B-C6F3-47FC-9F26-72F17EFE06DF}">
      <dgm:prSet/>
      <dgm:spPr/>
      <dgm:t>
        <a:bodyPr/>
        <a:lstStyle/>
        <a:p>
          <a:pPr>
            <a:defRPr b="1"/>
          </a:pPr>
          <a:r>
            <a:rPr lang="en-US" dirty="0"/>
            <a:t>Data Utilized</a:t>
          </a:r>
        </a:p>
      </dgm:t>
    </dgm:pt>
    <dgm:pt modelId="{91A969F3-81C5-4EA2-B44A-5289F4E2A90C}" type="parTrans" cxnId="{4521290C-1A3D-4411-A0D9-8A0D4F14C249}">
      <dgm:prSet/>
      <dgm:spPr/>
      <dgm:t>
        <a:bodyPr/>
        <a:lstStyle/>
        <a:p>
          <a:endParaRPr lang="en-US"/>
        </a:p>
      </dgm:t>
    </dgm:pt>
    <dgm:pt modelId="{0A209A45-0ED2-4040-B98B-C847427D163D}" type="sibTrans" cxnId="{4521290C-1A3D-4411-A0D9-8A0D4F14C249}">
      <dgm:prSet/>
      <dgm:spPr/>
      <dgm:t>
        <a:bodyPr/>
        <a:lstStyle/>
        <a:p>
          <a:endParaRPr lang="en-US"/>
        </a:p>
      </dgm:t>
    </dgm:pt>
    <dgm:pt modelId="{EA17E522-DB1D-454A-8D27-D9352896FDE4}">
      <dgm:prSet/>
      <dgm:spPr/>
      <dgm:t>
        <a:bodyPr/>
        <a:lstStyle/>
        <a:p>
          <a:r>
            <a:rPr lang="en-US"/>
            <a:t>We're utilizing data from various sources, including medical histories, diagnosis records, physical activity levels, medication data, and more. This ensures our AI models have a comprehensive understanding of the patient's condition.</a:t>
          </a:r>
        </a:p>
      </dgm:t>
    </dgm:pt>
    <dgm:pt modelId="{BE2554F9-48B5-4BFE-9AE6-0A7226A934E7}" type="parTrans" cxnId="{D63972BA-33B9-4BEC-AD29-3276EBC182E7}">
      <dgm:prSet/>
      <dgm:spPr/>
      <dgm:t>
        <a:bodyPr/>
        <a:lstStyle/>
        <a:p>
          <a:endParaRPr lang="en-US"/>
        </a:p>
      </dgm:t>
    </dgm:pt>
    <dgm:pt modelId="{5F8D1636-8B26-4344-8722-DE31189A551A}" type="sibTrans" cxnId="{D63972BA-33B9-4BEC-AD29-3276EBC182E7}">
      <dgm:prSet/>
      <dgm:spPr/>
      <dgm:t>
        <a:bodyPr/>
        <a:lstStyle/>
        <a:p>
          <a:endParaRPr lang="en-US"/>
        </a:p>
      </dgm:t>
    </dgm:pt>
    <dgm:pt modelId="{6DB6FC69-1788-4B5A-A21D-B0EEE0BA141B}">
      <dgm:prSet/>
      <dgm:spPr/>
      <dgm:t>
        <a:bodyPr/>
        <a:lstStyle/>
        <a:p>
          <a:pPr>
            <a:defRPr b="1"/>
          </a:pPr>
          <a:r>
            <a:rPr lang="en-US"/>
            <a:t>Decision-Making Support</a:t>
          </a:r>
        </a:p>
      </dgm:t>
    </dgm:pt>
    <dgm:pt modelId="{92F5BEDD-D878-4568-B841-5C9F254532D2}" type="parTrans" cxnId="{881BD7B7-A116-4BE7-9FE9-47E0FB8B8D8F}">
      <dgm:prSet/>
      <dgm:spPr/>
      <dgm:t>
        <a:bodyPr/>
        <a:lstStyle/>
        <a:p>
          <a:endParaRPr lang="en-US"/>
        </a:p>
      </dgm:t>
    </dgm:pt>
    <dgm:pt modelId="{FF4189D5-5985-44D1-A890-210D77AF4D74}" type="sibTrans" cxnId="{881BD7B7-A116-4BE7-9FE9-47E0FB8B8D8F}">
      <dgm:prSet/>
      <dgm:spPr/>
      <dgm:t>
        <a:bodyPr/>
        <a:lstStyle/>
        <a:p>
          <a:endParaRPr lang="en-US"/>
        </a:p>
      </dgm:t>
    </dgm:pt>
    <dgm:pt modelId="{B6543927-9B84-4D43-827E-2710E806756E}">
      <dgm:prSet/>
      <dgm:spPr/>
      <dgm:t>
        <a:bodyPr/>
        <a:lstStyle/>
        <a:p>
          <a:r>
            <a:rPr lang="en-US"/>
            <a:t>Our AI models will provide healthcare professionals with predictions and insights, such as the potential effectiveness of a treatment plan, the patient's likely response, and the possible occurrence of side effects. This will support professionals in selecting the most suitable treatment interventions.</a:t>
          </a:r>
        </a:p>
      </dgm:t>
    </dgm:pt>
    <dgm:pt modelId="{45961D64-2006-4A9C-AFBC-42C6302B8F8C}" type="parTrans" cxnId="{79E3A437-A3A3-499D-BFD7-F330F03C94C0}">
      <dgm:prSet/>
      <dgm:spPr/>
      <dgm:t>
        <a:bodyPr/>
        <a:lstStyle/>
        <a:p>
          <a:endParaRPr lang="en-US"/>
        </a:p>
      </dgm:t>
    </dgm:pt>
    <dgm:pt modelId="{40FB6EFF-44C8-4621-ACB1-07E1B3FFD8EB}" type="sibTrans" cxnId="{79E3A437-A3A3-499D-BFD7-F330F03C94C0}">
      <dgm:prSet/>
      <dgm:spPr/>
      <dgm:t>
        <a:bodyPr/>
        <a:lstStyle/>
        <a:p>
          <a:endParaRPr lang="en-US"/>
        </a:p>
      </dgm:t>
    </dgm:pt>
    <dgm:pt modelId="{D3A2698D-8DCD-412A-A5D1-B6F1A504CDF1}" type="pres">
      <dgm:prSet presAssocID="{8E33491D-B76B-40C5-93D3-02299A6CF720}" presName="root" presStyleCnt="0">
        <dgm:presLayoutVars>
          <dgm:dir/>
          <dgm:resizeHandles val="exact"/>
        </dgm:presLayoutVars>
      </dgm:prSet>
      <dgm:spPr/>
    </dgm:pt>
    <dgm:pt modelId="{FF81B249-7C93-49F4-992F-448A56901198}" type="pres">
      <dgm:prSet presAssocID="{5A82B392-7A9F-405B-B91D-A106812074C0}" presName="compNode" presStyleCnt="0"/>
      <dgm:spPr/>
    </dgm:pt>
    <dgm:pt modelId="{4548C778-9402-4D24-AA67-4EC780B8CD03}" type="pres">
      <dgm:prSet presAssocID="{5A82B392-7A9F-405B-B91D-A106812074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A449E5A-B9B4-4F0D-81F7-663845F8C7D4}" type="pres">
      <dgm:prSet presAssocID="{5A82B392-7A9F-405B-B91D-A106812074C0}" presName="iconSpace" presStyleCnt="0"/>
      <dgm:spPr/>
    </dgm:pt>
    <dgm:pt modelId="{8E3594BB-629C-45A2-9781-8E50268832CF}" type="pres">
      <dgm:prSet presAssocID="{5A82B392-7A9F-405B-B91D-A106812074C0}" presName="parTx" presStyleLbl="revTx" presStyleIdx="0" presStyleCnt="8">
        <dgm:presLayoutVars>
          <dgm:chMax val="0"/>
          <dgm:chPref val="0"/>
        </dgm:presLayoutVars>
      </dgm:prSet>
      <dgm:spPr/>
    </dgm:pt>
    <dgm:pt modelId="{49F7BC9E-0538-49BE-8360-0C2708BFF128}" type="pres">
      <dgm:prSet presAssocID="{5A82B392-7A9F-405B-B91D-A106812074C0}" presName="txSpace" presStyleCnt="0"/>
      <dgm:spPr/>
    </dgm:pt>
    <dgm:pt modelId="{603ADA1E-A710-449A-AFB4-CAC3C7A317E8}" type="pres">
      <dgm:prSet presAssocID="{5A82B392-7A9F-405B-B91D-A106812074C0}" presName="desTx" presStyleLbl="revTx" presStyleIdx="1" presStyleCnt="8">
        <dgm:presLayoutVars/>
      </dgm:prSet>
      <dgm:spPr/>
    </dgm:pt>
    <dgm:pt modelId="{5C704912-7396-4A72-8C4B-63B8B1832021}" type="pres">
      <dgm:prSet presAssocID="{F9DCB845-B7D4-43A0-9565-F92D59E858B6}" presName="sibTrans" presStyleCnt="0"/>
      <dgm:spPr/>
    </dgm:pt>
    <dgm:pt modelId="{E334368E-F11A-4529-965A-E5D9315C9F4F}" type="pres">
      <dgm:prSet presAssocID="{BBDADD95-0412-4B4B-86AD-12F67ECB37D0}" presName="compNode" presStyleCnt="0"/>
      <dgm:spPr/>
    </dgm:pt>
    <dgm:pt modelId="{B0D99082-230D-4B6C-A057-FF2E673332EF}" type="pres">
      <dgm:prSet presAssocID="{BBDADD95-0412-4B4B-86AD-12F67ECB37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3193272-0AE1-482E-9F66-57F2A4E4D922}" type="pres">
      <dgm:prSet presAssocID="{BBDADD95-0412-4B4B-86AD-12F67ECB37D0}" presName="iconSpace" presStyleCnt="0"/>
      <dgm:spPr/>
    </dgm:pt>
    <dgm:pt modelId="{BB5C77FA-5D97-423B-96BA-A4F1D841D802}" type="pres">
      <dgm:prSet presAssocID="{BBDADD95-0412-4B4B-86AD-12F67ECB37D0}" presName="parTx" presStyleLbl="revTx" presStyleIdx="2" presStyleCnt="8">
        <dgm:presLayoutVars>
          <dgm:chMax val="0"/>
          <dgm:chPref val="0"/>
        </dgm:presLayoutVars>
      </dgm:prSet>
      <dgm:spPr/>
    </dgm:pt>
    <dgm:pt modelId="{F52D5335-0D0A-40C2-898C-0D1A7EC11285}" type="pres">
      <dgm:prSet presAssocID="{BBDADD95-0412-4B4B-86AD-12F67ECB37D0}" presName="txSpace" presStyleCnt="0"/>
      <dgm:spPr/>
    </dgm:pt>
    <dgm:pt modelId="{AB4EFD25-3A51-4FB5-B181-E8422AEC0E7E}" type="pres">
      <dgm:prSet presAssocID="{BBDADD95-0412-4B4B-86AD-12F67ECB37D0}" presName="desTx" presStyleLbl="revTx" presStyleIdx="3" presStyleCnt="8">
        <dgm:presLayoutVars/>
      </dgm:prSet>
      <dgm:spPr/>
    </dgm:pt>
    <dgm:pt modelId="{E18736A0-9424-4031-9313-EB4460774DA9}" type="pres">
      <dgm:prSet presAssocID="{756E57EE-B3EF-4BA3-98EC-52CCC69B85A0}" presName="sibTrans" presStyleCnt="0"/>
      <dgm:spPr/>
    </dgm:pt>
    <dgm:pt modelId="{024A90C6-76BF-4EEA-A130-4E9151F82D83}" type="pres">
      <dgm:prSet presAssocID="{43C8098B-C6F3-47FC-9F26-72F17EFE06DF}" presName="compNode" presStyleCnt="0"/>
      <dgm:spPr/>
    </dgm:pt>
    <dgm:pt modelId="{DDD7F19D-561F-4B12-A73C-CF0B2D9617DD}" type="pres">
      <dgm:prSet presAssocID="{43C8098B-C6F3-47FC-9F26-72F17EFE06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ine"/>
        </a:ext>
      </dgm:extLst>
    </dgm:pt>
    <dgm:pt modelId="{D057E0A8-28D2-4CEA-BEE0-88D92FF5A874}" type="pres">
      <dgm:prSet presAssocID="{43C8098B-C6F3-47FC-9F26-72F17EFE06DF}" presName="iconSpace" presStyleCnt="0"/>
      <dgm:spPr/>
    </dgm:pt>
    <dgm:pt modelId="{170167DA-0092-41B7-B1BF-3C485F6704B9}" type="pres">
      <dgm:prSet presAssocID="{43C8098B-C6F3-47FC-9F26-72F17EFE06DF}" presName="parTx" presStyleLbl="revTx" presStyleIdx="4" presStyleCnt="8">
        <dgm:presLayoutVars>
          <dgm:chMax val="0"/>
          <dgm:chPref val="0"/>
        </dgm:presLayoutVars>
      </dgm:prSet>
      <dgm:spPr/>
    </dgm:pt>
    <dgm:pt modelId="{A43C8806-2777-466C-9DF2-47A2C9355427}" type="pres">
      <dgm:prSet presAssocID="{43C8098B-C6F3-47FC-9F26-72F17EFE06DF}" presName="txSpace" presStyleCnt="0"/>
      <dgm:spPr/>
    </dgm:pt>
    <dgm:pt modelId="{AF23A980-EBE8-4463-BE77-9324EFEA6B95}" type="pres">
      <dgm:prSet presAssocID="{43C8098B-C6F3-47FC-9F26-72F17EFE06DF}" presName="desTx" presStyleLbl="revTx" presStyleIdx="5" presStyleCnt="8">
        <dgm:presLayoutVars/>
      </dgm:prSet>
      <dgm:spPr/>
    </dgm:pt>
    <dgm:pt modelId="{E4F7F6BB-AA9D-4B7C-B098-0F001CE87BB7}" type="pres">
      <dgm:prSet presAssocID="{0A209A45-0ED2-4040-B98B-C847427D163D}" presName="sibTrans" presStyleCnt="0"/>
      <dgm:spPr/>
    </dgm:pt>
    <dgm:pt modelId="{C23F5A72-0BD3-4432-A2BF-31E79116BEB0}" type="pres">
      <dgm:prSet presAssocID="{6DB6FC69-1788-4B5A-A21D-B0EEE0BA141B}" presName="compNode" presStyleCnt="0"/>
      <dgm:spPr/>
    </dgm:pt>
    <dgm:pt modelId="{BAA14E03-E613-428C-80A9-90B4950E5A1E}" type="pres">
      <dgm:prSet presAssocID="{6DB6FC69-1788-4B5A-A21D-B0EEE0BA14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7100D269-00F6-43B7-B86B-34FE1AAADB37}" type="pres">
      <dgm:prSet presAssocID="{6DB6FC69-1788-4B5A-A21D-B0EEE0BA141B}" presName="iconSpace" presStyleCnt="0"/>
      <dgm:spPr/>
    </dgm:pt>
    <dgm:pt modelId="{F5A83259-16B2-4F69-853E-EDAEC42ADD2F}" type="pres">
      <dgm:prSet presAssocID="{6DB6FC69-1788-4B5A-A21D-B0EEE0BA141B}" presName="parTx" presStyleLbl="revTx" presStyleIdx="6" presStyleCnt="8">
        <dgm:presLayoutVars>
          <dgm:chMax val="0"/>
          <dgm:chPref val="0"/>
        </dgm:presLayoutVars>
      </dgm:prSet>
      <dgm:spPr/>
    </dgm:pt>
    <dgm:pt modelId="{132DACA6-4F8F-41A4-B90B-EDBCADF80F22}" type="pres">
      <dgm:prSet presAssocID="{6DB6FC69-1788-4B5A-A21D-B0EEE0BA141B}" presName="txSpace" presStyleCnt="0"/>
      <dgm:spPr/>
    </dgm:pt>
    <dgm:pt modelId="{37EA595F-1C48-4C10-8930-CBFE05DAAB98}" type="pres">
      <dgm:prSet presAssocID="{6DB6FC69-1788-4B5A-A21D-B0EEE0BA141B}" presName="desTx" presStyleLbl="revTx" presStyleIdx="7" presStyleCnt="8">
        <dgm:presLayoutVars/>
      </dgm:prSet>
      <dgm:spPr/>
    </dgm:pt>
  </dgm:ptLst>
  <dgm:cxnLst>
    <dgm:cxn modelId="{4521290C-1A3D-4411-A0D9-8A0D4F14C249}" srcId="{8E33491D-B76B-40C5-93D3-02299A6CF720}" destId="{43C8098B-C6F3-47FC-9F26-72F17EFE06DF}" srcOrd="2" destOrd="0" parTransId="{91A969F3-81C5-4EA2-B44A-5289F4E2A90C}" sibTransId="{0A209A45-0ED2-4040-B98B-C847427D163D}"/>
    <dgm:cxn modelId="{AFBDAC32-F284-4D30-A7B3-A9097B42D346}" type="presOf" srcId="{8E33491D-B76B-40C5-93D3-02299A6CF720}" destId="{D3A2698D-8DCD-412A-A5D1-B6F1A504CDF1}" srcOrd="0" destOrd="0" presId="urn:microsoft.com/office/officeart/2018/2/layout/IconLabelDescriptionList"/>
    <dgm:cxn modelId="{79E3A437-A3A3-499D-BFD7-F330F03C94C0}" srcId="{6DB6FC69-1788-4B5A-A21D-B0EEE0BA141B}" destId="{B6543927-9B84-4D43-827E-2710E806756E}" srcOrd="0" destOrd="0" parTransId="{45961D64-2006-4A9C-AFBC-42C6302B8F8C}" sibTransId="{40FB6EFF-44C8-4621-ACB1-07E1B3FFD8EB}"/>
    <dgm:cxn modelId="{B57B2C3C-E594-4F84-AAF6-1671802ED9A6}" type="presOf" srcId="{5A82B392-7A9F-405B-B91D-A106812074C0}" destId="{8E3594BB-629C-45A2-9781-8E50268832CF}" srcOrd="0" destOrd="0" presId="urn:microsoft.com/office/officeart/2018/2/layout/IconLabelDescriptionList"/>
    <dgm:cxn modelId="{2311413E-C114-43FF-B6A0-CBF9BEA64BA5}" srcId="{BBDADD95-0412-4B4B-86AD-12F67ECB37D0}" destId="{CD8E94E6-CF74-457D-B176-0BC221711EA4}" srcOrd="0" destOrd="0" parTransId="{4D0337B2-2CEF-4F95-829D-F2DD09AA17DF}" sibTransId="{EEFBB528-A10C-4F66-AF8D-6EF74B97B912}"/>
    <dgm:cxn modelId="{9AE27C40-7C24-47AC-B9FD-6E082E8038CE}" type="presOf" srcId="{CD8E94E6-CF74-457D-B176-0BC221711EA4}" destId="{AB4EFD25-3A51-4FB5-B181-E8422AEC0E7E}" srcOrd="0" destOrd="0" presId="urn:microsoft.com/office/officeart/2018/2/layout/IconLabelDescriptionList"/>
    <dgm:cxn modelId="{0C68F641-3834-45F5-8ED8-387F8BA566B3}" srcId="{8E33491D-B76B-40C5-93D3-02299A6CF720}" destId="{5A82B392-7A9F-405B-B91D-A106812074C0}" srcOrd="0" destOrd="0" parTransId="{EFDAF2E7-11F7-4A19-932B-A60419011A7D}" sibTransId="{F9DCB845-B7D4-43A0-9565-F92D59E858B6}"/>
    <dgm:cxn modelId="{8CB46359-C6C8-41E2-82DC-CF1048FC7D61}" type="presOf" srcId="{B6543927-9B84-4D43-827E-2710E806756E}" destId="{37EA595F-1C48-4C10-8930-CBFE05DAAB98}" srcOrd="0" destOrd="0" presId="urn:microsoft.com/office/officeart/2018/2/layout/IconLabelDescriptionList"/>
    <dgm:cxn modelId="{9C11927A-7915-480F-804E-211F179320A3}" type="presOf" srcId="{6DB6FC69-1788-4B5A-A21D-B0EEE0BA141B}" destId="{F5A83259-16B2-4F69-853E-EDAEC42ADD2F}" srcOrd="0" destOrd="0" presId="urn:microsoft.com/office/officeart/2018/2/layout/IconLabelDescriptionList"/>
    <dgm:cxn modelId="{F7A35D83-6F37-46D1-91CE-4C40416306A2}" type="presOf" srcId="{EA17E522-DB1D-454A-8D27-D9352896FDE4}" destId="{AF23A980-EBE8-4463-BE77-9324EFEA6B95}" srcOrd="0" destOrd="0" presId="urn:microsoft.com/office/officeart/2018/2/layout/IconLabelDescriptionList"/>
    <dgm:cxn modelId="{65AFC291-8F16-4EB6-980B-26277F16392A}" type="presOf" srcId="{BBDADD95-0412-4B4B-86AD-12F67ECB37D0}" destId="{BB5C77FA-5D97-423B-96BA-A4F1D841D802}" srcOrd="0" destOrd="0" presId="urn:microsoft.com/office/officeart/2018/2/layout/IconLabelDescriptionList"/>
    <dgm:cxn modelId="{46939BA3-873E-442D-96E0-6F03F8D21D2B}" type="presOf" srcId="{26C25815-B923-43EA-B050-E27BADC555C1}" destId="{603ADA1E-A710-449A-AFB4-CAC3C7A317E8}" srcOrd="0" destOrd="0" presId="urn:microsoft.com/office/officeart/2018/2/layout/IconLabelDescriptionList"/>
    <dgm:cxn modelId="{881BD7B7-A116-4BE7-9FE9-47E0FB8B8D8F}" srcId="{8E33491D-B76B-40C5-93D3-02299A6CF720}" destId="{6DB6FC69-1788-4B5A-A21D-B0EEE0BA141B}" srcOrd="3" destOrd="0" parTransId="{92F5BEDD-D878-4568-B841-5C9F254532D2}" sibTransId="{FF4189D5-5985-44D1-A890-210D77AF4D74}"/>
    <dgm:cxn modelId="{D63972BA-33B9-4BEC-AD29-3276EBC182E7}" srcId="{43C8098B-C6F3-47FC-9F26-72F17EFE06DF}" destId="{EA17E522-DB1D-454A-8D27-D9352896FDE4}" srcOrd="0" destOrd="0" parTransId="{BE2554F9-48B5-4BFE-9AE6-0A7226A934E7}" sibTransId="{5F8D1636-8B26-4344-8722-DE31189A551A}"/>
    <dgm:cxn modelId="{4C8768BD-C3BE-4275-B646-C6B5DF5F28D8}" type="presOf" srcId="{43C8098B-C6F3-47FC-9F26-72F17EFE06DF}" destId="{170167DA-0092-41B7-B1BF-3C485F6704B9}" srcOrd="0" destOrd="0" presId="urn:microsoft.com/office/officeart/2018/2/layout/IconLabelDescriptionList"/>
    <dgm:cxn modelId="{4F8C73EE-A62E-416A-B495-740A1714FAB5}" srcId="{5A82B392-7A9F-405B-B91D-A106812074C0}" destId="{26C25815-B923-43EA-B050-E27BADC555C1}" srcOrd="0" destOrd="0" parTransId="{609EB395-C5A5-407D-BF5F-72ACA6FCFD2B}" sibTransId="{AF072242-B016-4623-8F01-72FCED8E3F51}"/>
    <dgm:cxn modelId="{716DC6F5-6505-43C0-BD79-74310C7B9DB1}" srcId="{8E33491D-B76B-40C5-93D3-02299A6CF720}" destId="{BBDADD95-0412-4B4B-86AD-12F67ECB37D0}" srcOrd="1" destOrd="0" parTransId="{A0FE7D25-7128-43BE-85D5-63F8E9970358}" sibTransId="{756E57EE-B3EF-4BA3-98EC-52CCC69B85A0}"/>
    <dgm:cxn modelId="{F0B23713-A962-4EED-8711-6BCFA9ED309F}" type="presParOf" srcId="{D3A2698D-8DCD-412A-A5D1-B6F1A504CDF1}" destId="{FF81B249-7C93-49F4-992F-448A56901198}" srcOrd="0" destOrd="0" presId="urn:microsoft.com/office/officeart/2018/2/layout/IconLabelDescriptionList"/>
    <dgm:cxn modelId="{BB6F00F2-AEB5-4BEF-82A5-9335D7B0D46F}" type="presParOf" srcId="{FF81B249-7C93-49F4-992F-448A56901198}" destId="{4548C778-9402-4D24-AA67-4EC780B8CD03}" srcOrd="0" destOrd="0" presId="urn:microsoft.com/office/officeart/2018/2/layout/IconLabelDescriptionList"/>
    <dgm:cxn modelId="{7526124F-862A-4450-BA29-A8E16F134FE1}" type="presParOf" srcId="{FF81B249-7C93-49F4-992F-448A56901198}" destId="{FA449E5A-B9B4-4F0D-81F7-663845F8C7D4}" srcOrd="1" destOrd="0" presId="urn:microsoft.com/office/officeart/2018/2/layout/IconLabelDescriptionList"/>
    <dgm:cxn modelId="{AAC95450-9861-4900-89EA-1ED0D78EE070}" type="presParOf" srcId="{FF81B249-7C93-49F4-992F-448A56901198}" destId="{8E3594BB-629C-45A2-9781-8E50268832CF}" srcOrd="2" destOrd="0" presId="urn:microsoft.com/office/officeart/2018/2/layout/IconLabelDescriptionList"/>
    <dgm:cxn modelId="{F708429F-CBFB-44AE-8263-E3E0313544A3}" type="presParOf" srcId="{FF81B249-7C93-49F4-992F-448A56901198}" destId="{49F7BC9E-0538-49BE-8360-0C2708BFF128}" srcOrd="3" destOrd="0" presId="urn:microsoft.com/office/officeart/2018/2/layout/IconLabelDescriptionList"/>
    <dgm:cxn modelId="{73AADE5E-24AF-480C-8D98-3D251971942C}" type="presParOf" srcId="{FF81B249-7C93-49F4-992F-448A56901198}" destId="{603ADA1E-A710-449A-AFB4-CAC3C7A317E8}" srcOrd="4" destOrd="0" presId="urn:microsoft.com/office/officeart/2018/2/layout/IconLabelDescriptionList"/>
    <dgm:cxn modelId="{D9245518-9823-4E98-BAF3-6D41426B05BE}" type="presParOf" srcId="{D3A2698D-8DCD-412A-A5D1-B6F1A504CDF1}" destId="{5C704912-7396-4A72-8C4B-63B8B1832021}" srcOrd="1" destOrd="0" presId="urn:microsoft.com/office/officeart/2018/2/layout/IconLabelDescriptionList"/>
    <dgm:cxn modelId="{5BCE5B3B-C4A4-45F5-8E49-5EB3FAE47E6D}" type="presParOf" srcId="{D3A2698D-8DCD-412A-A5D1-B6F1A504CDF1}" destId="{E334368E-F11A-4529-965A-E5D9315C9F4F}" srcOrd="2" destOrd="0" presId="urn:microsoft.com/office/officeart/2018/2/layout/IconLabelDescriptionList"/>
    <dgm:cxn modelId="{1E76B03A-C295-4204-8C3C-801C0E646722}" type="presParOf" srcId="{E334368E-F11A-4529-965A-E5D9315C9F4F}" destId="{B0D99082-230D-4B6C-A057-FF2E673332EF}" srcOrd="0" destOrd="0" presId="urn:microsoft.com/office/officeart/2018/2/layout/IconLabelDescriptionList"/>
    <dgm:cxn modelId="{0ED19DE2-9D71-44B3-8066-064526C3280D}" type="presParOf" srcId="{E334368E-F11A-4529-965A-E5D9315C9F4F}" destId="{C3193272-0AE1-482E-9F66-57F2A4E4D922}" srcOrd="1" destOrd="0" presId="urn:microsoft.com/office/officeart/2018/2/layout/IconLabelDescriptionList"/>
    <dgm:cxn modelId="{E1DCDB32-092E-4B08-9593-055892CAB7F6}" type="presParOf" srcId="{E334368E-F11A-4529-965A-E5D9315C9F4F}" destId="{BB5C77FA-5D97-423B-96BA-A4F1D841D802}" srcOrd="2" destOrd="0" presId="urn:microsoft.com/office/officeart/2018/2/layout/IconLabelDescriptionList"/>
    <dgm:cxn modelId="{AB713DEA-043A-4E6C-B80D-4598EBEF497D}" type="presParOf" srcId="{E334368E-F11A-4529-965A-E5D9315C9F4F}" destId="{F52D5335-0D0A-40C2-898C-0D1A7EC11285}" srcOrd="3" destOrd="0" presId="urn:microsoft.com/office/officeart/2018/2/layout/IconLabelDescriptionList"/>
    <dgm:cxn modelId="{48341043-F109-48D5-ACC4-327912589674}" type="presParOf" srcId="{E334368E-F11A-4529-965A-E5D9315C9F4F}" destId="{AB4EFD25-3A51-4FB5-B181-E8422AEC0E7E}" srcOrd="4" destOrd="0" presId="urn:microsoft.com/office/officeart/2018/2/layout/IconLabelDescriptionList"/>
    <dgm:cxn modelId="{F7888CCD-2835-4692-B633-682723290DBF}" type="presParOf" srcId="{D3A2698D-8DCD-412A-A5D1-B6F1A504CDF1}" destId="{E18736A0-9424-4031-9313-EB4460774DA9}" srcOrd="3" destOrd="0" presId="urn:microsoft.com/office/officeart/2018/2/layout/IconLabelDescriptionList"/>
    <dgm:cxn modelId="{01C297B2-95A0-4630-96B7-F5E769819332}" type="presParOf" srcId="{D3A2698D-8DCD-412A-A5D1-B6F1A504CDF1}" destId="{024A90C6-76BF-4EEA-A130-4E9151F82D83}" srcOrd="4" destOrd="0" presId="urn:microsoft.com/office/officeart/2018/2/layout/IconLabelDescriptionList"/>
    <dgm:cxn modelId="{723B5C65-6F20-4C31-B627-E0B8B0F8CB94}" type="presParOf" srcId="{024A90C6-76BF-4EEA-A130-4E9151F82D83}" destId="{DDD7F19D-561F-4B12-A73C-CF0B2D9617DD}" srcOrd="0" destOrd="0" presId="urn:microsoft.com/office/officeart/2018/2/layout/IconLabelDescriptionList"/>
    <dgm:cxn modelId="{89E595B3-7E9E-4982-B7A5-CF5091F537E9}" type="presParOf" srcId="{024A90C6-76BF-4EEA-A130-4E9151F82D83}" destId="{D057E0A8-28D2-4CEA-BEE0-88D92FF5A874}" srcOrd="1" destOrd="0" presId="urn:microsoft.com/office/officeart/2018/2/layout/IconLabelDescriptionList"/>
    <dgm:cxn modelId="{F8E6514C-9AFF-445E-A2C9-3B0D955530DE}" type="presParOf" srcId="{024A90C6-76BF-4EEA-A130-4E9151F82D83}" destId="{170167DA-0092-41B7-B1BF-3C485F6704B9}" srcOrd="2" destOrd="0" presId="urn:microsoft.com/office/officeart/2018/2/layout/IconLabelDescriptionList"/>
    <dgm:cxn modelId="{EEA2AB0F-C530-481D-8400-C1940EDAA029}" type="presParOf" srcId="{024A90C6-76BF-4EEA-A130-4E9151F82D83}" destId="{A43C8806-2777-466C-9DF2-47A2C9355427}" srcOrd="3" destOrd="0" presId="urn:microsoft.com/office/officeart/2018/2/layout/IconLabelDescriptionList"/>
    <dgm:cxn modelId="{F7D12416-4D8C-46E0-BE77-07B8F1A06187}" type="presParOf" srcId="{024A90C6-76BF-4EEA-A130-4E9151F82D83}" destId="{AF23A980-EBE8-4463-BE77-9324EFEA6B95}" srcOrd="4" destOrd="0" presId="urn:microsoft.com/office/officeart/2018/2/layout/IconLabelDescriptionList"/>
    <dgm:cxn modelId="{DC2B39A3-2A6D-4EDF-BDAD-2B4C190A0F56}" type="presParOf" srcId="{D3A2698D-8DCD-412A-A5D1-B6F1A504CDF1}" destId="{E4F7F6BB-AA9D-4B7C-B098-0F001CE87BB7}" srcOrd="5" destOrd="0" presId="urn:microsoft.com/office/officeart/2018/2/layout/IconLabelDescriptionList"/>
    <dgm:cxn modelId="{FD6AEE55-8B08-4742-BE84-6EEB111717D7}" type="presParOf" srcId="{D3A2698D-8DCD-412A-A5D1-B6F1A504CDF1}" destId="{C23F5A72-0BD3-4432-A2BF-31E79116BEB0}" srcOrd="6" destOrd="0" presId="urn:microsoft.com/office/officeart/2018/2/layout/IconLabelDescriptionList"/>
    <dgm:cxn modelId="{FACBBED1-09BC-416E-8766-8BDEF1259D59}" type="presParOf" srcId="{C23F5A72-0BD3-4432-A2BF-31E79116BEB0}" destId="{BAA14E03-E613-428C-80A9-90B4950E5A1E}" srcOrd="0" destOrd="0" presId="urn:microsoft.com/office/officeart/2018/2/layout/IconLabelDescriptionList"/>
    <dgm:cxn modelId="{828A6EA5-07ED-4FCA-BE71-6B1030888DF1}" type="presParOf" srcId="{C23F5A72-0BD3-4432-A2BF-31E79116BEB0}" destId="{7100D269-00F6-43B7-B86B-34FE1AAADB37}" srcOrd="1" destOrd="0" presId="urn:microsoft.com/office/officeart/2018/2/layout/IconLabelDescriptionList"/>
    <dgm:cxn modelId="{BFC7F7FF-71C3-4419-96CB-637297C38470}" type="presParOf" srcId="{C23F5A72-0BD3-4432-A2BF-31E79116BEB0}" destId="{F5A83259-16B2-4F69-853E-EDAEC42ADD2F}" srcOrd="2" destOrd="0" presId="urn:microsoft.com/office/officeart/2018/2/layout/IconLabelDescriptionList"/>
    <dgm:cxn modelId="{5956E5E2-6BBE-4396-B989-CD385E345991}" type="presParOf" srcId="{C23F5A72-0BD3-4432-A2BF-31E79116BEB0}" destId="{132DACA6-4F8F-41A4-B90B-EDBCADF80F22}" srcOrd="3" destOrd="0" presId="urn:microsoft.com/office/officeart/2018/2/layout/IconLabelDescriptionList"/>
    <dgm:cxn modelId="{AD6B5B8F-6DF3-42FC-BE36-2F2531469B2A}" type="presParOf" srcId="{C23F5A72-0BD3-4432-A2BF-31E79116BEB0}" destId="{37EA595F-1C48-4C10-8930-CBFE05DAAB9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47C4E6-6F7A-4138-B60E-3E5DF8A1613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50EC589-4259-4A62-9B52-C5CB11C975A2}">
      <dgm:prSet/>
      <dgm:spPr/>
      <dgm:t>
        <a:bodyPr/>
        <a:lstStyle/>
        <a:p>
          <a:r>
            <a:rPr lang="en-US" b="1"/>
            <a:t>The Importance of Personalisation</a:t>
          </a:r>
          <a:endParaRPr lang="en-US"/>
        </a:p>
      </dgm:t>
    </dgm:pt>
    <dgm:pt modelId="{1F31F6B1-7824-43E2-B049-A2011320BC69}" type="parTrans" cxnId="{BF7BE33A-A4DF-4862-8307-C82454625842}">
      <dgm:prSet/>
      <dgm:spPr/>
      <dgm:t>
        <a:bodyPr/>
        <a:lstStyle/>
        <a:p>
          <a:endParaRPr lang="en-US"/>
        </a:p>
      </dgm:t>
    </dgm:pt>
    <dgm:pt modelId="{A4E3F799-6A37-4D17-AE0E-3BC8BBB96931}" type="sibTrans" cxnId="{BF7BE33A-A4DF-4862-8307-C82454625842}">
      <dgm:prSet/>
      <dgm:spPr/>
      <dgm:t>
        <a:bodyPr/>
        <a:lstStyle/>
        <a:p>
          <a:endParaRPr lang="en-US"/>
        </a:p>
      </dgm:t>
    </dgm:pt>
    <dgm:pt modelId="{D63DAD64-3338-4F70-A877-5CFDB84A1BF7}">
      <dgm:prSet/>
      <dgm:spPr/>
      <dgm:t>
        <a:bodyPr/>
        <a:lstStyle/>
        <a:p>
          <a:r>
            <a:rPr lang="en-US"/>
            <a:t>Every patient is unique, with distinct needs and abilities. Therefore, a 'one size fits all' approach is not always effective in rehabilitation. Personalisation enhances the effectiveness of treatment and increases patient engagement.</a:t>
          </a:r>
        </a:p>
      </dgm:t>
    </dgm:pt>
    <dgm:pt modelId="{B661B332-A234-4D6D-BACC-5D6EC31E999A}" type="parTrans" cxnId="{B32A6750-6B2C-4286-A702-6334D57B9E4A}">
      <dgm:prSet/>
      <dgm:spPr/>
      <dgm:t>
        <a:bodyPr/>
        <a:lstStyle/>
        <a:p>
          <a:endParaRPr lang="en-US"/>
        </a:p>
      </dgm:t>
    </dgm:pt>
    <dgm:pt modelId="{C6C216FB-01EA-4A09-9D1D-05AD00F2EAE0}" type="sibTrans" cxnId="{B32A6750-6B2C-4286-A702-6334D57B9E4A}">
      <dgm:prSet/>
      <dgm:spPr/>
      <dgm:t>
        <a:bodyPr/>
        <a:lstStyle/>
        <a:p>
          <a:endParaRPr lang="en-US"/>
        </a:p>
      </dgm:t>
    </dgm:pt>
    <dgm:pt modelId="{4C640A1A-EE05-492D-90C2-70F0CBB0A613}">
      <dgm:prSet/>
      <dgm:spPr/>
      <dgm:t>
        <a:bodyPr/>
        <a:lstStyle/>
        <a:p>
          <a:r>
            <a:rPr lang="en-US" b="1"/>
            <a:t>AI's Role in Personalisation</a:t>
          </a:r>
          <a:endParaRPr lang="en-US"/>
        </a:p>
      </dgm:t>
    </dgm:pt>
    <dgm:pt modelId="{B148F933-60F6-4FBC-8884-70ACC15226FF}" type="parTrans" cxnId="{60D5E75E-17E4-4452-90FA-99EA5B6401D9}">
      <dgm:prSet/>
      <dgm:spPr/>
      <dgm:t>
        <a:bodyPr/>
        <a:lstStyle/>
        <a:p>
          <a:endParaRPr lang="en-US"/>
        </a:p>
      </dgm:t>
    </dgm:pt>
    <dgm:pt modelId="{95474E91-ACBB-4772-A606-740E0FDFBF86}" type="sibTrans" cxnId="{60D5E75E-17E4-4452-90FA-99EA5B6401D9}">
      <dgm:prSet/>
      <dgm:spPr/>
      <dgm:t>
        <a:bodyPr/>
        <a:lstStyle/>
        <a:p>
          <a:endParaRPr lang="en-US"/>
        </a:p>
      </dgm:t>
    </dgm:pt>
    <dgm:pt modelId="{641F19A6-33EC-43D6-AF85-6010F7AE6BC9}">
      <dgm:prSet/>
      <dgm:spPr/>
      <dgm:t>
        <a:bodyPr/>
        <a:lstStyle/>
        <a:p>
          <a:r>
            <a:rPr lang="en-US" dirty="0"/>
            <a:t>AI models help in </a:t>
          </a:r>
          <a:r>
            <a:rPr lang="en-US" dirty="0" err="1"/>
            <a:t>personalising</a:t>
          </a:r>
          <a:r>
            <a:rPr lang="en-US" dirty="0"/>
            <a:t> rehabilitation activities by </a:t>
          </a:r>
          <a:r>
            <a:rPr lang="en-US" dirty="0" err="1"/>
            <a:t>analysing</a:t>
          </a:r>
          <a:r>
            <a:rPr lang="en-US" dirty="0"/>
            <a:t> a wide range of patient data, from their medical history and current health status to their lifestyle and personal preferences.</a:t>
          </a:r>
        </a:p>
      </dgm:t>
    </dgm:pt>
    <dgm:pt modelId="{77499701-C8F2-49D5-A02D-681F6A4F86B2}" type="parTrans" cxnId="{61FF7714-BF09-4BB4-94CF-2140B8AAFF90}">
      <dgm:prSet/>
      <dgm:spPr/>
      <dgm:t>
        <a:bodyPr/>
        <a:lstStyle/>
        <a:p>
          <a:endParaRPr lang="en-US"/>
        </a:p>
      </dgm:t>
    </dgm:pt>
    <dgm:pt modelId="{3278FB16-19C1-4F96-BA49-9FBC21EDB060}" type="sibTrans" cxnId="{61FF7714-BF09-4BB4-94CF-2140B8AAFF90}">
      <dgm:prSet/>
      <dgm:spPr/>
      <dgm:t>
        <a:bodyPr/>
        <a:lstStyle/>
        <a:p>
          <a:endParaRPr lang="en-US"/>
        </a:p>
      </dgm:t>
    </dgm:pt>
    <dgm:pt modelId="{22DF841F-2C32-4F74-BBE6-3688EAEE564C}">
      <dgm:prSet/>
      <dgm:spPr/>
      <dgm:t>
        <a:bodyPr/>
        <a:lstStyle/>
        <a:p>
          <a:r>
            <a:rPr lang="en-US" b="1"/>
            <a:t>Examples of Personalised Rehabilitation Activities</a:t>
          </a:r>
          <a:endParaRPr lang="en-US"/>
        </a:p>
      </dgm:t>
    </dgm:pt>
    <dgm:pt modelId="{F2912C69-F2D7-4681-A7B3-0E451AA6507E}" type="parTrans" cxnId="{0711A735-977F-4C0B-ABF4-A362DB4868B8}">
      <dgm:prSet/>
      <dgm:spPr/>
      <dgm:t>
        <a:bodyPr/>
        <a:lstStyle/>
        <a:p>
          <a:endParaRPr lang="en-US"/>
        </a:p>
      </dgm:t>
    </dgm:pt>
    <dgm:pt modelId="{7CBE0B91-AB90-4024-A9D3-9ABCA348F51B}" type="sibTrans" cxnId="{0711A735-977F-4C0B-ABF4-A362DB4868B8}">
      <dgm:prSet/>
      <dgm:spPr/>
      <dgm:t>
        <a:bodyPr/>
        <a:lstStyle/>
        <a:p>
          <a:endParaRPr lang="en-US"/>
        </a:p>
      </dgm:t>
    </dgm:pt>
    <dgm:pt modelId="{FB3C01FD-2B4E-49BD-A0D4-8DFA2B2846A9}">
      <dgm:prSet/>
      <dgm:spPr/>
      <dgm:t>
        <a:bodyPr/>
        <a:lstStyle/>
        <a:p>
          <a:r>
            <a:rPr lang="en-US"/>
            <a:t>For instance, for a patient with a high risk of falls due to poor balance, the AI model might suggest balance exercises as a primary component of their rehabilitation. The intensity, duration, and progression of these exercises can be tailored to the patient's current abilities and improvement rate.</a:t>
          </a:r>
        </a:p>
      </dgm:t>
    </dgm:pt>
    <dgm:pt modelId="{1270FD9A-6456-4F8A-A99A-06B68B6910E7}" type="parTrans" cxnId="{48988C66-485A-4A0C-BEF5-5101A263F0B4}">
      <dgm:prSet/>
      <dgm:spPr/>
      <dgm:t>
        <a:bodyPr/>
        <a:lstStyle/>
        <a:p>
          <a:endParaRPr lang="en-US"/>
        </a:p>
      </dgm:t>
    </dgm:pt>
    <dgm:pt modelId="{B56C9819-5DE5-4CA6-B9B8-74C1B42D9E08}" type="sibTrans" cxnId="{48988C66-485A-4A0C-BEF5-5101A263F0B4}">
      <dgm:prSet/>
      <dgm:spPr/>
      <dgm:t>
        <a:bodyPr/>
        <a:lstStyle/>
        <a:p>
          <a:endParaRPr lang="en-US"/>
        </a:p>
      </dgm:t>
    </dgm:pt>
    <dgm:pt modelId="{9DC0EFAE-D52A-4D2F-B659-BC915D2A3777}">
      <dgm:prSet/>
      <dgm:spPr/>
      <dgm:t>
        <a:bodyPr/>
        <a:lstStyle/>
        <a:p>
          <a:r>
            <a:rPr lang="en-US" b="1"/>
            <a:t>Benefits of AI-Personalised Rehabilitation Activities</a:t>
          </a:r>
          <a:endParaRPr lang="en-US"/>
        </a:p>
      </dgm:t>
    </dgm:pt>
    <dgm:pt modelId="{64371B08-74A6-4564-BA9C-6F265DE6A4E6}" type="parTrans" cxnId="{985E3E40-2DCB-4E87-A96F-8E37003FF445}">
      <dgm:prSet/>
      <dgm:spPr/>
      <dgm:t>
        <a:bodyPr/>
        <a:lstStyle/>
        <a:p>
          <a:endParaRPr lang="en-US"/>
        </a:p>
      </dgm:t>
    </dgm:pt>
    <dgm:pt modelId="{CCE9D071-3E9F-4E70-A3CB-3528C3CD29F5}" type="sibTrans" cxnId="{985E3E40-2DCB-4E87-A96F-8E37003FF445}">
      <dgm:prSet/>
      <dgm:spPr/>
      <dgm:t>
        <a:bodyPr/>
        <a:lstStyle/>
        <a:p>
          <a:endParaRPr lang="en-US"/>
        </a:p>
      </dgm:t>
    </dgm:pt>
    <dgm:pt modelId="{FCE4BCFB-30E3-493E-8BB9-AB2235ABDE8E}">
      <dgm:prSet/>
      <dgm:spPr/>
      <dgm:t>
        <a:bodyPr/>
        <a:lstStyle/>
        <a:p>
          <a:r>
            <a:rPr lang="en-US"/>
            <a:t>By using AI to personalise rehabilitation activities, we aim to maximise patient engagement, improve treatment outcomes, and increase the efficiency of the rehabilitation process.</a:t>
          </a:r>
        </a:p>
      </dgm:t>
    </dgm:pt>
    <dgm:pt modelId="{B55AA6AF-194A-49B4-AF30-0D41238AF376}" type="parTrans" cxnId="{48930CC2-1D18-4283-AB62-A58728E86AC9}">
      <dgm:prSet/>
      <dgm:spPr/>
      <dgm:t>
        <a:bodyPr/>
        <a:lstStyle/>
        <a:p>
          <a:endParaRPr lang="en-US"/>
        </a:p>
      </dgm:t>
    </dgm:pt>
    <dgm:pt modelId="{F6635631-94A5-469C-A7C3-35E950FD868A}" type="sibTrans" cxnId="{48930CC2-1D18-4283-AB62-A58728E86AC9}">
      <dgm:prSet/>
      <dgm:spPr/>
      <dgm:t>
        <a:bodyPr/>
        <a:lstStyle/>
        <a:p>
          <a:endParaRPr lang="en-US"/>
        </a:p>
      </dgm:t>
    </dgm:pt>
    <dgm:pt modelId="{3C5CA6E3-DB09-461A-8A53-D6860D62C7DD}" type="pres">
      <dgm:prSet presAssocID="{3B47C4E6-6F7A-4138-B60E-3E5DF8A16134}" presName="linear" presStyleCnt="0">
        <dgm:presLayoutVars>
          <dgm:animLvl val="lvl"/>
          <dgm:resizeHandles val="exact"/>
        </dgm:presLayoutVars>
      </dgm:prSet>
      <dgm:spPr/>
    </dgm:pt>
    <dgm:pt modelId="{EB411EE9-C01E-4B91-B6EA-3CA9B8EFA0BC}" type="pres">
      <dgm:prSet presAssocID="{150EC589-4259-4A62-9B52-C5CB11C975A2}" presName="parentText" presStyleLbl="node1" presStyleIdx="0" presStyleCnt="4">
        <dgm:presLayoutVars>
          <dgm:chMax val="0"/>
          <dgm:bulletEnabled val="1"/>
        </dgm:presLayoutVars>
      </dgm:prSet>
      <dgm:spPr/>
    </dgm:pt>
    <dgm:pt modelId="{89E85315-0FB2-458F-A373-5FEFFB16E1E6}" type="pres">
      <dgm:prSet presAssocID="{150EC589-4259-4A62-9B52-C5CB11C975A2}" presName="childText" presStyleLbl="revTx" presStyleIdx="0" presStyleCnt="4">
        <dgm:presLayoutVars>
          <dgm:bulletEnabled val="1"/>
        </dgm:presLayoutVars>
      </dgm:prSet>
      <dgm:spPr/>
    </dgm:pt>
    <dgm:pt modelId="{14D58C0E-4F9C-4FD2-B056-85CB5854C291}" type="pres">
      <dgm:prSet presAssocID="{4C640A1A-EE05-492D-90C2-70F0CBB0A613}" presName="parentText" presStyleLbl="node1" presStyleIdx="1" presStyleCnt="4">
        <dgm:presLayoutVars>
          <dgm:chMax val="0"/>
          <dgm:bulletEnabled val="1"/>
        </dgm:presLayoutVars>
      </dgm:prSet>
      <dgm:spPr/>
    </dgm:pt>
    <dgm:pt modelId="{06E758E9-C61A-44C7-B6C9-60C57C2AEBAA}" type="pres">
      <dgm:prSet presAssocID="{4C640A1A-EE05-492D-90C2-70F0CBB0A613}" presName="childText" presStyleLbl="revTx" presStyleIdx="1" presStyleCnt="4">
        <dgm:presLayoutVars>
          <dgm:bulletEnabled val="1"/>
        </dgm:presLayoutVars>
      </dgm:prSet>
      <dgm:spPr/>
    </dgm:pt>
    <dgm:pt modelId="{AA44322A-E96C-41A6-B985-B5259C5DDC07}" type="pres">
      <dgm:prSet presAssocID="{22DF841F-2C32-4F74-BBE6-3688EAEE564C}" presName="parentText" presStyleLbl="node1" presStyleIdx="2" presStyleCnt="4">
        <dgm:presLayoutVars>
          <dgm:chMax val="0"/>
          <dgm:bulletEnabled val="1"/>
        </dgm:presLayoutVars>
      </dgm:prSet>
      <dgm:spPr/>
    </dgm:pt>
    <dgm:pt modelId="{061903C0-7D06-4D81-B7CD-A5BEA5E13FC5}" type="pres">
      <dgm:prSet presAssocID="{22DF841F-2C32-4F74-BBE6-3688EAEE564C}" presName="childText" presStyleLbl="revTx" presStyleIdx="2" presStyleCnt="4">
        <dgm:presLayoutVars>
          <dgm:bulletEnabled val="1"/>
        </dgm:presLayoutVars>
      </dgm:prSet>
      <dgm:spPr/>
    </dgm:pt>
    <dgm:pt modelId="{60D63DA2-E877-4E81-AF2B-448D66FCEE04}" type="pres">
      <dgm:prSet presAssocID="{9DC0EFAE-D52A-4D2F-B659-BC915D2A3777}" presName="parentText" presStyleLbl="node1" presStyleIdx="3" presStyleCnt="4">
        <dgm:presLayoutVars>
          <dgm:chMax val="0"/>
          <dgm:bulletEnabled val="1"/>
        </dgm:presLayoutVars>
      </dgm:prSet>
      <dgm:spPr/>
    </dgm:pt>
    <dgm:pt modelId="{6E94F24F-7E57-4847-A2F7-0C1C642EB527}" type="pres">
      <dgm:prSet presAssocID="{9DC0EFAE-D52A-4D2F-B659-BC915D2A3777}" presName="childText" presStyleLbl="revTx" presStyleIdx="3" presStyleCnt="4">
        <dgm:presLayoutVars>
          <dgm:bulletEnabled val="1"/>
        </dgm:presLayoutVars>
      </dgm:prSet>
      <dgm:spPr/>
    </dgm:pt>
  </dgm:ptLst>
  <dgm:cxnLst>
    <dgm:cxn modelId="{61FF7714-BF09-4BB4-94CF-2140B8AAFF90}" srcId="{4C640A1A-EE05-492D-90C2-70F0CBB0A613}" destId="{641F19A6-33EC-43D6-AF85-6010F7AE6BC9}" srcOrd="0" destOrd="0" parTransId="{77499701-C8F2-49D5-A02D-681F6A4F86B2}" sibTransId="{3278FB16-19C1-4F96-BA49-9FBC21EDB060}"/>
    <dgm:cxn modelId="{375C8C2B-B72D-4901-BE0B-2D6591008BA5}" type="presOf" srcId="{641F19A6-33EC-43D6-AF85-6010F7AE6BC9}" destId="{06E758E9-C61A-44C7-B6C9-60C57C2AEBAA}" srcOrd="0" destOrd="0" presId="urn:microsoft.com/office/officeart/2005/8/layout/vList2"/>
    <dgm:cxn modelId="{0711A735-977F-4C0B-ABF4-A362DB4868B8}" srcId="{3B47C4E6-6F7A-4138-B60E-3E5DF8A16134}" destId="{22DF841F-2C32-4F74-BBE6-3688EAEE564C}" srcOrd="2" destOrd="0" parTransId="{F2912C69-F2D7-4681-A7B3-0E451AA6507E}" sibTransId="{7CBE0B91-AB90-4024-A9D3-9ABCA348F51B}"/>
    <dgm:cxn modelId="{BF7BE33A-A4DF-4862-8307-C82454625842}" srcId="{3B47C4E6-6F7A-4138-B60E-3E5DF8A16134}" destId="{150EC589-4259-4A62-9B52-C5CB11C975A2}" srcOrd="0" destOrd="0" parTransId="{1F31F6B1-7824-43E2-B049-A2011320BC69}" sibTransId="{A4E3F799-6A37-4D17-AE0E-3BC8BBB96931}"/>
    <dgm:cxn modelId="{985E3E40-2DCB-4E87-A96F-8E37003FF445}" srcId="{3B47C4E6-6F7A-4138-B60E-3E5DF8A16134}" destId="{9DC0EFAE-D52A-4D2F-B659-BC915D2A3777}" srcOrd="3" destOrd="0" parTransId="{64371B08-74A6-4564-BA9C-6F265DE6A4E6}" sibTransId="{CCE9D071-3E9F-4E70-A3CB-3528C3CD29F5}"/>
    <dgm:cxn modelId="{60D5E75E-17E4-4452-90FA-99EA5B6401D9}" srcId="{3B47C4E6-6F7A-4138-B60E-3E5DF8A16134}" destId="{4C640A1A-EE05-492D-90C2-70F0CBB0A613}" srcOrd="1" destOrd="0" parTransId="{B148F933-60F6-4FBC-8884-70ACC15226FF}" sibTransId="{95474E91-ACBB-4772-A606-740E0FDFBF86}"/>
    <dgm:cxn modelId="{5F37D464-AB57-45B7-9F8C-9A1DBD27DC50}" type="presOf" srcId="{9DC0EFAE-D52A-4D2F-B659-BC915D2A3777}" destId="{60D63DA2-E877-4E81-AF2B-448D66FCEE04}" srcOrd="0" destOrd="0" presId="urn:microsoft.com/office/officeart/2005/8/layout/vList2"/>
    <dgm:cxn modelId="{48988C66-485A-4A0C-BEF5-5101A263F0B4}" srcId="{22DF841F-2C32-4F74-BBE6-3688EAEE564C}" destId="{FB3C01FD-2B4E-49BD-A0D4-8DFA2B2846A9}" srcOrd="0" destOrd="0" parTransId="{1270FD9A-6456-4F8A-A99A-06B68B6910E7}" sibTransId="{B56C9819-5DE5-4CA6-B9B8-74C1B42D9E08}"/>
    <dgm:cxn modelId="{1388F74A-E3E9-4EAB-B6BF-D83BC893C969}" type="presOf" srcId="{150EC589-4259-4A62-9B52-C5CB11C975A2}" destId="{EB411EE9-C01E-4B91-B6EA-3CA9B8EFA0BC}" srcOrd="0" destOrd="0" presId="urn:microsoft.com/office/officeart/2005/8/layout/vList2"/>
    <dgm:cxn modelId="{B32A6750-6B2C-4286-A702-6334D57B9E4A}" srcId="{150EC589-4259-4A62-9B52-C5CB11C975A2}" destId="{D63DAD64-3338-4F70-A877-5CFDB84A1BF7}" srcOrd="0" destOrd="0" parTransId="{B661B332-A234-4D6D-BACC-5D6EC31E999A}" sibTransId="{C6C216FB-01EA-4A09-9D1D-05AD00F2EAE0}"/>
    <dgm:cxn modelId="{EC6C8985-20B0-4C6E-88BF-D0DF0A032C93}" type="presOf" srcId="{4C640A1A-EE05-492D-90C2-70F0CBB0A613}" destId="{14D58C0E-4F9C-4FD2-B056-85CB5854C291}" srcOrd="0" destOrd="0" presId="urn:microsoft.com/office/officeart/2005/8/layout/vList2"/>
    <dgm:cxn modelId="{2F18868D-5CF3-4DF8-A933-BACED61674E1}" type="presOf" srcId="{3B47C4E6-6F7A-4138-B60E-3E5DF8A16134}" destId="{3C5CA6E3-DB09-461A-8A53-D6860D62C7DD}" srcOrd="0" destOrd="0" presId="urn:microsoft.com/office/officeart/2005/8/layout/vList2"/>
    <dgm:cxn modelId="{54F199AA-4336-45C7-8F52-2724D09B26FF}" type="presOf" srcId="{FCE4BCFB-30E3-493E-8BB9-AB2235ABDE8E}" destId="{6E94F24F-7E57-4847-A2F7-0C1C642EB527}" srcOrd="0" destOrd="0" presId="urn:microsoft.com/office/officeart/2005/8/layout/vList2"/>
    <dgm:cxn modelId="{5D1A04BA-E4D6-4AC5-9772-98F9C9ADB159}" type="presOf" srcId="{22DF841F-2C32-4F74-BBE6-3688EAEE564C}" destId="{AA44322A-E96C-41A6-B985-B5259C5DDC07}" srcOrd="0" destOrd="0" presId="urn:microsoft.com/office/officeart/2005/8/layout/vList2"/>
    <dgm:cxn modelId="{48930CC2-1D18-4283-AB62-A58728E86AC9}" srcId="{9DC0EFAE-D52A-4D2F-B659-BC915D2A3777}" destId="{FCE4BCFB-30E3-493E-8BB9-AB2235ABDE8E}" srcOrd="0" destOrd="0" parTransId="{B55AA6AF-194A-49B4-AF30-0D41238AF376}" sibTransId="{F6635631-94A5-469C-A7C3-35E950FD868A}"/>
    <dgm:cxn modelId="{E0B7C3CE-F29A-42B9-B50E-ADBF8D90A37B}" type="presOf" srcId="{FB3C01FD-2B4E-49BD-A0D4-8DFA2B2846A9}" destId="{061903C0-7D06-4D81-B7CD-A5BEA5E13FC5}" srcOrd="0" destOrd="0" presId="urn:microsoft.com/office/officeart/2005/8/layout/vList2"/>
    <dgm:cxn modelId="{66F531E3-2768-4A81-B74B-58156CE4355C}" type="presOf" srcId="{D63DAD64-3338-4F70-A877-5CFDB84A1BF7}" destId="{89E85315-0FB2-458F-A373-5FEFFB16E1E6}" srcOrd="0" destOrd="0" presId="urn:microsoft.com/office/officeart/2005/8/layout/vList2"/>
    <dgm:cxn modelId="{EB021424-E99E-426F-A4C8-9F388C46719B}" type="presParOf" srcId="{3C5CA6E3-DB09-461A-8A53-D6860D62C7DD}" destId="{EB411EE9-C01E-4B91-B6EA-3CA9B8EFA0BC}" srcOrd="0" destOrd="0" presId="urn:microsoft.com/office/officeart/2005/8/layout/vList2"/>
    <dgm:cxn modelId="{A927BA71-2A1E-4584-9133-F0AA5E23E8E6}" type="presParOf" srcId="{3C5CA6E3-DB09-461A-8A53-D6860D62C7DD}" destId="{89E85315-0FB2-458F-A373-5FEFFB16E1E6}" srcOrd="1" destOrd="0" presId="urn:microsoft.com/office/officeart/2005/8/layout/vList2"/>
    <dgm:cxn modelId="{FEC0A72E-ABB3-4AF6-8906-94DBBAD5C75F}" type="presParOf" srcId="{3C5CA6E3-DB09-461A-8A53-D6860D62C7DD}" destId="{14D58C0E-4F9C-4FD2-B056-85CB5854C291}" srcOrd="2" destOrd="0" presId="urn:microsoft.com/office/officeart/2005/8/layout/vList2"/>
    <dgm:cxn modelId="{ECE2B340-0B12-4B03-9472-35B9CBEA1A2B}" type="presParOf" srcId="{3C5CA6E3-DB09-461A-8A53-D6860D62C7DD}" destId="{06E758E9-C61A-44C7-B6C9-60C57C2AEBAA}" srcOrd="3" destOrd="0" presId="urn:microsoft.com/office/officeart/2005/8/layout/vList2"/>
    <dgm:cxn modelId="{2288657C-BDEF-4A0B-B5B6-A5645930EBCA}" type="presParOf" srcId="{3C5CA6E3-DB09-461A-8A53-D6860D62C7DD}" destId="{AA44322A-E96C-41A6-B985-B5259C5DDC07}" srcOrd="4" destOrd="0" presId="urn:microsoft.com/office/officeart/2005/8/layout/vList2"/>
    <dgm:cxn modelId="{A92057A4-0A7D-49F1-8291-97EA4F362FC2}" type="presParOf" srcId="{3C5CA6E3-DB09-461A-8A53-D6860D62C7DD}" destId="{061903C0-7D06-4D81-B7CD-A5BEA5E13FC5}" srcOrd="5" destOrd="0" presId="urn:microsoft.com/office/officeart/2005/8/layout/vList2"/>
    <dgm:cxn modelId="{764F55B6-1A8E-4A3E-9664-A989293E3076}" type="presParOf" srcId="{3C5CA6E3-DB09-461A-8A53-D6860D62C7DD}" destId="{60D63DA2-E877-4E81-AF2B-448D66FCEE04}" srcOrd="6" destOrd="0" presId="urn:microsoft.com/office/officeart/2005/8/layout/vList2"/>
    <dgm:cxn modelId="{B6002232-0E3F-4CF4-9E28-642835147E08}" type="presParOf" srcId="{3C5CA6E3-DB09-461A-8A53-D6860D62C7DD}" destId="{6E94F24F-7E57-4847-A2F7-0C1C642EB52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BAA59-173B-42C5-AC35-371514622F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4ED7CA7-41A3-404D-9052-79C881B300BA}">
      <dgm:prSet/>
      <dgm:spPr/>
      <dgm:t>
        <a:bodyPr/>
        <a:lstStyle/>
        <a:p>
          <a:r>
            <a:rPr lang="en-US" b="1"/>
            <a:t>The Need for Predictions</a:t>
          </a:r>
          <a:endParaRPr lang="en-US"/>
        </a:p>
      </dgm:t>
    </dgm:pt>
    <dgm:pt modelId="{B21930C8-0D7C-4D28-A573-48394ABFC617}" type="parTrans" cxnId="{D3C7751E-D680-43F5-8F67-EB6813384231}">
      <dgm:prSet/>
      <dgm:spPr/>
      <dgm:t>
        <a:bodyPr/>
        <a:lstStyle/>
        <a:p>
          <a:endParaRPr lang="en-US"/>
        </a:p>
      </dgm:t>
    </dgm:pt>
    <dgm:pt modelId="{261525D9-2824-4367-BBE5-BD929A21BF19}" type="sibTrans" cxnId="{D3C7751E-D680-43F5-8F67-EB6813384231}">
      <dgm:prSet/>
      <dgm:spPr/>
      <dgm:t>
        <a:bodyPr/>
        <a:lstStyle/>
        <a:p>
          <a:endParaRPr lang="en-US"/>
        </a:p>
      </dgm:t>
    </dgm:pt>
    <dgm:pt modelId="{CD17AA56-51FA-404B-B7E1-AAC3F36D31E7}">
      <dgm:prSet/>
      <dgm:spPr/>
      <dgm:t>
        <a:bodyPr/>
        <a:lstStyle/>
        <a:p>
          <a:r>
            <a:rPr lang="en-US"/>
            <a:t>Being able to predict the likely effectiveness of a treatment and how a patient will respond can help healthcare professionals make informed decisions and manage patient expectations.</a:t>
          </a:r>
        </a:p>
      </dgm:t>
    </dgm:pt>
    <dgm:pt modelId="{56ECE692-E1B5-47CF-A73D-7B053327EA0A}" type="parTrans" cxnId="{F83AB8F9-1471-4616-8862-58168737FCA0}">
      <dgm:prSet/>
      <dgm:spPr/>
      <dgm:t>
        <a:bodyPr/>
        <a:lstStyle/>
        <a:p>
          <a:endParaRPr lang="en-US"/>
        </a:p>
      </dgm:t>
    </dgm:pt>
    <dgm:pt modelId="{6DC00A90-D071-4D46-8458-E0F1AEE7BB1C}" type="sibTrans" cxnId="{F83AB8F9-1471-4616-8862-58168737FCA0}">
      <dgm:prSet/>
      <dgm:spPr/>
      <dgm:t>
        <a:bodyPr/>
        <a:lstStyle/>
        <a:p>
          <a:endParaRPr lang="en-US"/>
        </a:p>
      </dgm:t>
    </dgm:pt>
    <dgm:pt modelId="{4D7966AC-D528-4669-8DBA-961D98187810}">
      <dgm:prSet/>
      <dgm:spPr/>
      <dgm:t>
        <a:bodyPr/>
        <a:lstStyle/>
        <a:p>
          <a:r>
            <a:rPr lang="en-US" b="1"/>
            <a:t>How AI Models Can Help</a:t>
          </a:r>
          <a:endParaRPr lang="en-US"/>
        </a:p>
      </dgm:t>
    </dgm:pt>
    <dgm:pt modelId="{0B5C9FD3-B909-4653-9967-11E025D3AA1E}" type="parTrans" cxnId="{05CC220C-D10E-41A0-9D66-48AC988496B7}">
      <dgm:prSet/>
      <dgm:spPr/>
      <dgm:t>
        <a:bodyPr/>
        <a:lstStyle/>
        <a:p>
          <a:endParaRPr lang="en-US"/>
        </a:p>
      </dgm:t>
    </dgm:pt>
    <dgm:pt modelId="{69BD046E-74E5-46D1-861F-0AC61BEEC861}" type="sibTrans" cxnId="{05CC220C-D10E-41A0-9D66-48AC988496B7}">
      <dgm:prSet/>
      <dgm:spPr/>
      <dgm:t>
        <a:bodyPr/>
        <a:lstStyle/>
        <a:p>
          <a:endParaRPr lang="en-US"/>
        </a:p>
      </dgm:t>
    </dgm:pt>
    <dgm:pt modelId="{4E27999E-040B-4E31-9630-C7517D1B42B8}">
      <dgm:prSet/>
      <dgm:spPr/>
      <dgm:t>
        <a:bodyPr/>
        <a:lstStyle/>
        <a:p>
          <a:r>
            <a:rPr lang="en-US" dirty="0"/>
            <a:t>AI models are designed to analyze multifactorial data and provide predictions about treatment effectiveness and patient responses. They consider a multitude of factors including the type of intervention, patient's medical history, and their overall health status.</a:t>
          </a:r>
        </a:p>
      </dgm:t>
    </dgm:pt>
    <dgm:pt modelId="{D2E16823-6309-4697-9431-9220BC0E9B38}" type="parTrans" cxnId="{253C48A7-1F2A-4A1D-B715-C5A8A271DDA6}">
      <dgm:prSet/>
      <dgm:spPr/>
      <dgm:t>
        <a:bodyPr/>
        <a:lstStyle/>
        <a:p>
          <a:endParaRPr lang="en-US"/>
        </a:p>
      </dgm:t>
    </dgm:pt>
    <dgm:pt modelId="{DCC07C16-1479-472C-9334-DD02E62419AB}" type="sibTrans" cxnId="{253C48A7-1F2A-4A1D-B715-C5A8A271DDA6}">
      <dgm:prSet/>
      <dgm:spPr/>
      <dgm:t>
        <a:bodyPr/>
        <a:lstStyle/>
        <a:p>
          <a:endParaRPr lang="en-US"/>
        </a:p>
      </dgm:t>
    </dgm:pt>
    <dgm:pt modelId="{1D4BFC14-C911-4827-9C76-0D3EFF4DA4C5}">
      <dgm:prSet/>
      <dgm:spPr/>
      <dgm:t>
        <a:bodyPr/>
        <a:lstStyle/>
        <a:p>
          <a:r>
            <a:rPr lang="en-US" b="1"/>
            <a:t>Examples</a:t>
          </a:r>
          <a:endParaRPr lang="en-US"/>
        </a:p>
      </dgm:t>
    </dgm:pt>
    <dgm:pt modelId="{935E4D87-B03A-48AB-9DEE-432E9A14DE73}" type="parTrans" cxnId="{972B8856-5225-4FF5-8884-799E15A685B7}">
      <dgm:prSet/>
      <dgm:spPr/>
      <dgm:t>
        <a:bodyPr/>
        <a:lstStyle/>
        <a:p>
          <a:endParaRPr lang="en-US"/>
        </a:p>
      </dgm:t>
    </dgm:pt>
    <dgm:pt modelId="{51D24951-0F29-41DB-A541-CC33009716B6}" type="sibTrans" cxnId="{972B8856-5225-4FF5-8884-799E15A685B7}">
      <dgm:prSet/>
      <dgm:spPr/>
      <dgm:t>
        <a:bodyPr/>
        <a:lstStyle/>
        <a:p>
          <a:endParaRPr lang="en-US"/>
        </a:p>
      </dgm:t>
    </dgm:pt>
    <dgm:pt modelId="{87B3ABF6-01EB-4706-8EB7-EA7AC84FE3C4}">
      <dgm:prSet/>
      <dgm:spPr/>
      <dgm:t>
        <a:bodyPr/>
        <a:lstStyle/>
        <a:p>
          <a:r>
            <a:rPr lang="en-US"/>
            <a:t>For example, the AI models might predict that a specific balance exercise regimen would likely result in a 30% improvement in a patient's balance score over three months. It could also estimate potential challenges the patient might face in adhering to the regimen.</a:t>
          </a:r>
        </a:p>
      </dgm:t>
    </dgm:pt>
    <dgm:pt modelId="{F8310AED-8CEC-46EE-BB9A-1F1B3AEC17DB}" type="parTrans" cxnId="{3555F327-9CC0-4254-B568-EBDB174693F5}">
      <dgm:prSet/>
      <dgm:spPr/>
      <dgm:t>
        <a:bodyPr/>
        <a:lstStyle/>
        <a:p>
          <a:endParaRPr lang="en-US"/>
        </a:p>
      </dgm:t>
    </dgm:pt>
    <dgm:pt modelId="{A7CF15E3-A2EA-4EE8-8C77-EF9782195238}" type="sibTrans" cxnId="{3555F327-9CC0-4254-B568-EBDB174693F5}">
      <dgm:prSet/>
      <dgm:spPr/>
      <dgm:t>
        <a:bodyPr/>
        <a:lstStyle/>
        <a:p>
          <a:endParaRPr lang="en-US"/>
        </a:p>
      </dgm:t>
    </dgm:pt>
    <dgm:pt modelId="{5B2C35E8-0F33-4F4C-B23C-BDA20AFF59CC}">
      <dgm:prSet/>
      <dgm:spPr/>
      <dgm:t>
        <a:bodyPr/>
        <a:lstStyle/>
        <a:p>
          <a:r>
            <a:rPr lang="en-US" b="1"/>
            <a:t>Benefits</a:t>
          </a:r>
          <a:endParaRPr lang="en-US"/>
        </a:p>
      </dgm:t>
    </dgm:pt>
    <dgm:pt modelId="{184A7444-82FC-4527-853C-4931545C8C1A}" type="parTrans" cxnId="{164F3C07-68FF-45EC-A4BD-DDF22517C290}">
      <dgm:prSet/>
      <dgm:spPr/>
      <dgm:t>
        <a:bodyPr/>
        <a:lstStyle/>
        <a:p>
          <a:endParaRPr lang="en-US"/>
        </a:p>
      </dgm:t>
    </dgm:pt>
    <dgm:pt modelId="{F9AB59B9-C0C8-47FA-9D0A-1E3D1411D693}" type="sibTrans" cxnId="{164F3C07-68FF-45EC-A4BD-DDF22517C290}">
      <dgm:prSet/>
      <dgm:spPr/>
      <dgm:t>
        <a:bodyPr/>
        <a:lstStyle/>
        <a:p>
          <a:endParaRPr lang="en-US"/>
        </a:p>
      </dgm:t>
    </dgm:pt>
    <dgm:pt modelId="{3B1483DA-F5F4-4EC0-8634-37A330892C4A}">
      <dgm:prSet/>
      <dgm:spPr/>
      <dgm:t>
        <a:bodyPr/>
        <a:lstStyle/>
        <a:p>
          <a:r>
            <a:rPr lang="en-US"/>
            <a:t>These estimates allow healthcare professionals to better tailor their approach, guide patient expectations, and make adjustments as needed throughout the treatment period.</a:t>
          </a:r>
        </a:p>
      </dgm:t>
    </dgm:pt>
    <dgm:pt modelId="{1171FA3A-1F0F-4EEC-8493-251F9D82B7FA}" type="parTrans" cxnId="{A59C9150-4787-4CDA-AD8E-3DE2734711EB}">
      <dgm:prSet/>
      <dgm:spPr/>
      <dgm:t>
        <a:bodyPr/>
        <a:lstStyle/>
        <a:p>
          <a:endParaRPr lang="en-US"/>
        </a:p>
      </dgm:t>
    </dgm:pt>
    <dgm:pt modelId="{B9FDC81F-496A-472A-A69A-F6A43A930384}" type="sibTrans" cxnId="{A59C9150-4787-4CDA-AD8E-3DE2734711EB}">
      <dgm:prSet/>
      <dgm:spPr/>
      <dgm:t>
        <a:bodyPr/>
        <a:lstStyle/>
        <a:p>
          <a:endParaRPr lang="en-US"/>
        </a:p>
      </dgm:t>
    </dgm:pt>
    <dgm:pt modelId="{9912B1E9-A513-42A7-8A46-5339A3B4E3AF}" type="pres">
      <dgm:prSet presAssocID="{91FBAA59-173B-42C5-AC35-371514622F42}" presName="root" presStyleCnt="0">
        <dgm:presLayoutVars>
          <dgm:dir/>
          <dgm:resizeHandles val="exact"/>
        </dgm:presLayoutVars>
      </dgm:prSet>
      <dgm:spPr/>
    </dgm:pt>
    <dgm:pt modelId="{35B90B9E-08A2-404C-912F-CA69ED297EE0}" type="pres">
      <dgm:prSet presAssocID="{94ED7CA7-41A3-404D-9052-79C881B300BA}" presName="compNode" presStyleCnt="0"/>
      <dgm:spPr/>
    </dgm:pt>
    <dgm:pt modelId="{1777EF18-4F7D-4450-A4DC-29B066722C76}" type="pres">
      <dgm:prSet presAssocID="{94ED7CA7-41A3-404D-9052-79C881B300BA}" presName="bgRect" presStyleLbl="bgShp" presStyleIdx="0" presStyleCnt="4"/>
      <dgm:spPr/>
    </dgm:pt>
    <dgm:pt modelId="{7AAA6DA6-1498-49C4-B90D-D49158BEC2BE}" type="pres">
      <dgm:prSet presAssocID="{94ED7CA7-41A3-404D-9052-79C881B300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1AD1FB54-E0FA-4348-A5F4-324C36C7B01C}" type="pres">
      <dgm:prSet presAssocID="{94ED7CA7-41A3-404D-9052-79C881B300BA}" presName="spaceRect" presStyleCnt="0"/>
      <dgm:spPr/>
    </dgm:pt>
    <dgm:pt modelId="{054EFFDA-5AED-483B-916B-DAA6E976044F}" type="pres">
      <dgm:prSet presAssocID="{94ED7CA7-41A3-404D-9052-79C881B300BA}" presName="parTx" presStyleLbl="revTx" presStyleIdx="0" presStyleCnt="8">
        <dgm:presLayoutVars>
          <dgm:chMax val="0"/>
          <dgm:chPref val="0"/>
        </dgm:presLayoutVars>
      </dgm:prSet>
      <dgm:spPr/>
    </dgm:pt>
    <dgm:pt modelId="{311A4EDE-E150-458E-8C38-3069593FEA1F}" type="pres">
      <dgm:prSet presAssocID="{94ED7CA7-41A3-404D-9052-79C881B300BA}" presName="desTx" presStyleLbl="revTx" presStyleIdx="1" presStyleCnt="8">
        <dgm:presLayoutVars/>
      </dgm:prSet>
      <dgm:spPr/>
    </dgm:pt>
    <dgm:pt modelId="{29D2C1BE-A7C0-43F1-B5FD-AB7F79DCC503}" type="pres">
      <dgm:prSet presAssocID="{261525D9-2824-4367-BBE5-BD929A21BF19}" presName="sibTrans" presStyleCnt="0"/>
      <dgm:spPr/>
    </dgm:pt>
    <dgm:pt modelId="{D43894F5-F118-446E-B33C-FB1951142587}" type="pres">
      <dgm:prSet presAssocID="{4D7966AC-D528-4669-8DBA-961D98187810}" presName="compNode" presStyleCnt="0"/>
      <dgm:spPr/>
    </dgm:pt>
    <dgm:pt modelId="{C1808810-BB79-4770-9E9E-85A1C2F5FA80}" type="pres">
      <dgm:prSet presAssocID="{4D7966AC-D528-4669-8DBA-961D98187810}" presName="bgRect" presStyleLbl="bgShp" presStyleIdx="1" presStyleCnt="4"/>
      <dgm:spPr/>
    </dgm:pt>
    <dgm:pt modelId="{7E77B5E1-DA5F-4040-BFEB-9CDBAD4EA79A}" type="pres">
      <dgm:prSet presAssocID="{4D7966AC-D528-4669-8DBA-961D981878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6E22F87-5223-41C7-81B2-0B79E168D370}" type="pres">
      <dgm:prSet presAssocID="{4D7966AC-D528-4669-8DBA-961D98187810}" presName="spaceRect" presStyleCnt="0"/>
      <dgm:spPr/>
    </dgm:pt>
    <dgm:pt modelId="{B699F979-0FF7-40A8-B3AE-AB27913118B3}" type="pres">
      <dgm:prSet presAssocID="{4D7966AC-D528-4669-8DBA-961D98187810}" presName="parTx" presStyleLbl="revTx" presStyleIdx="2" presStyleCnt="8">
        <dgm:presLayoutVars>
          <dgm:chMax val="0"/>
          <dgm:chPref val="0"/>
        </dgm:presLayoutVars>
      </dgm:prSet>
      <dgm:spPr/>
    </dgm:pt>
    <dgm:pt modelId="{06B52FC4-4980-4892-A6CB-62BDE550780E}" type="pres">
      <dgm:prSet presAssocID="{4D7966AC-D528-4669-8DBA-961D98187810}" presName="desTx" presStyleLbl="revTx" presStyleIdx="3" presStyleCnt="8">
        <dgm:presLayoutVars/>
      </dgm:prSet>
      <dgm:spPr/>
    </dgm:pt>
    <dgm:pt modelId="{B2D47C2D-454D-469C-85FC-2894CEB74E85}" type="pres">
      <dgm:prSet presAssocID="{69BD046E-74E5-46D1-861F-0AC61BEEC861}" presName="sibTrans" presStyleCnt="0"/>
      <dgm:spPr/>
    </dgm:pt>
    <dgm:pt modelId="{D319940D-B48E-47A2-8478-13514D46A084}" type="pres">
      <dgm:prSet presAssocID="{1D4BFC14-C911-4827-9C76-0D3EFF4DA4C5}" presName="compNode" presStyleCnt="0"/>
      <dgm:spPr/>
    </dgm:pt>
    <dgm:pt modelId="{2E7F6064-58E4-4E66-86D7-0F274A362B71}" type="pres">
      <dgm:prSet presAssocID="{1D4BFC14-C911-4827-9C76-0D3EFF4DA4C5}" presName="bgRect" presStyleLbl="bgShp" presStyleIdx="2" presStyleCnt="4"/>
      <dgm:spPr/>
    </dgm:pt>
    <dgm:pt modelId="{3CA34AB7-694E-428F-A26E-DC2B9733E168}" type="pres">
      <dgm:prSet presAssocID="{1D4BFC14-C911-4827-9C76-0D3EFF4DA4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B3944370-9C9E-4F59-A94D-9F7FE7A38226}" type="pres">
      <dgm:prSet presAssocID="{1D4BFC14-C911-4827-9C76-0D3EFF4DA4C5}" presName="spaceRect" presStyleCnt="0"/>
      <dgm:spPr/>
    </dgm:pt>
    <dgm:pt modelId="{7729C070-989F-4FE5-B0B9-B6DDA82A31BD}" type="pres">
      <dgm:prSet presAssocID="{1D4BFC14-C911-4827-9C76-0D3EFF4DA4C5}" presName="parTx" presStyleLbl="revTx" presStyleIdx="4" presStyleCnt="8">
        <dgm:presLayoutVars>
          <dgm:chMax val="0"/>
          <dgm:chPref val="0"/>
        </dgm:presLayoutVars>
      </dgm:prSet>
      <dgm:spPr/>
    </dgm:pt>
    <dgm:pt modelId="{A8B55A0F-8628-4078-9D13-7D5808CDDFDC}" type="pres">
      <dgm:prSet presAssocID="{1D4BFC14-C911-4827-9C76-0D3EFF4DA4C5}" presName="desTx" presStyleLbl="revTx" presStyleIdx="5" presStyleCnt="8">
        <dgm:presLayoutVars/>
      </dgm:prSet>
      <dgm:spPr/>
    </dgm:pt>
    <dgm:pt modelId="{36B14E2D-1438-4A6E-BA49-C5A91CEF86EF}" type="pres">
      <dgm:prSet presAssocID="{51D24951-0F29-41DB-A541-CC33009716B6}" presName="sibTrans" presStyleCnt="0"/>
      <dgm:spPr/>
    </dgm:pt>
    <dgm:pt modelId="{70A80CE5-D217-4F20-BD12-E2A19AD50A7F}" type="pres">
      <dgm:prSet presAssocID="{5B2C35E8-0F33-4F4C-B23C-BDA20AFF59CC}" presName="compNode" presStyleCnt="0"/>
      <dgm:spPr/>
    </dgm:pt>
    <dgm:pt modelId="{9A238374-F373-4E02-BBE9-48217B675D0A}" type="pres">
      <dgm:prSet presAssocID="{5B2C35E8-0F33-4F4C-B23C-BDA20AFF59CC}" presName="bgRect" presStyleLbl="bgShp" presStyleIdx="3" presStyleCnt="4"/>
      <dgm:spPr/>
    </dgm:pt>
    <dgm:pt modelId="{681E2425-0BFC-4770-9AB5-D220BD684753}" type="pres">
      <dgm:prSet presAssocID="{5B2C35E8-0F33-4F4C-B23C-BDA20AFF59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spital"/>
        </a:ext>
      </dgm:extLst>
    </dgm:pt>
    <dgm:pt modelId="{CA1674A4-2B74-4186-874E-A3581F07150F}" type="pres">
      <dgm:prSet presAssocID="{5B2C35E8-0F33-4F4C-B23C-BDA20AFF59CC}" presName="spaceRect" presStyleCnt="0"/>
      <dgm:spPr/>
    </dgm:pt>
    <dgm:pt modelId="{6B151DF2-B478-46EA-86B3-E29228111371}" type="pres">
      <dgm:prSet presAssocID="{5B2C35E8-0F33-4F4C-B23C-BDA20AFF59CC}" presName="parTx" presStyleLbl="revTx" presStyleIdx="6" presStyleCnt="8">
        <dgm:presLayoutVars>
          <dgm:chMax val="0"/>
          <dgm:chPref val="0"/>
        </dgm:presLayoutVars>
      </dgm:prSet>
      <dgm:spPr/>
    </dgm:pt>
    <dgm:pt modelId="{A9E5A9BF-609C-4D3F-A655-D664B5416C00}" type="pres">
      <dgm:prSet presAssocID="{5B2C35E8-0F33-4F4C-B23C-BDA20AFF59CC}" presName="desTx" presStyleLbl="revTx" presStyleIdx="7" presStyleCnt="8">
        <dgm:presLayoutVars/>
      </dgm:prSet>
      <dgm:spPr/>
    </dgm:pt>
  </dgm:ptLst>
  <dgm:cxnLst>
    <dgm:cxn modelId="{4145A103-F1D2-4FF9-BAFE-F023753D2423}" type="presOf" srcId="{1D4BFC14-C911-4827-9C76-0D3EFF4DA4C5}" destId="{7729C070-989F-4FE5-B0B9-B6DDA82A31BD}" srcOrd="0" destOrd="0" presId="urn:microsoft.com/office/officeart/2018/2/layout/IconVerticalSolidList"/>
    <dgm:cxn modelId="{ECFEBA06-368A-4F0C-8E2A-1779733E7846}" type="presOf" srcId="{3B1483DA-F5F4-4EC0-8634-37A330892C4A}" destId="{A9E5A9BF-609C-4D3F-A655-D664B5416C00}" srcOrd="0" destOrd="0" presId="urn:microsoft.com/office/officeart/2018/2/layout/IconVerticalSolidList"/>
    <dgm:cxn modelId="{164F3C07-68FF-45EC-A4BD-DDF22517C290}" srcId="{91FBAA59-173B-42C5-AC35-371514622F42}" destId="{5B2C35E8-0F33-4F4C-B23C-BDA20AFF59CC}" srcOrd="3" destOrd="0" parTransId="{184A7444-82FC-4527-853C-4931545C8C1A}" sibTransId="{F9AB59B9-C0C8-47FA-9D0A-1E3D1411D693}"/>
    <dgm:cxn modelId="{05CC220C-D10E-41A0-9D66-48AC988496B7}" srcId="{91FBAA59-173B-42C5-AC35-371514622F42}" destId="{4D7966AC-D528-4669-8DBA-961D98187810}" srcOrd="1" destOrd="0" parTransId="{0B5C9FD3-B909-4653-9967-11E025D3AA1E}" sibTransId="{69BD046E-74E5-46D1-861F-0AC61BEEC861}"/>
    <dgm:cxn modelId="{D3C7751E-D680-43F5-8F67-EB6813384231}" srcId="{91FBAA59-173B-42C5-AC35-371514622F42}" destId="{94ED7CA7-41A3-404D-9052-79C881B300BA}" srcOrd="0" destOrd="0" parTransId="{B21930C8-0D7C-4D28-A573-48394ABFC617}" sibTransId="{261525D9-2824-4367-BBE5-BD929A21BF19}"/>
    <dgm:cxn modelId="{3555F327-9CC0-4254-B568-EBDB174693F5}" srcId="{1D4BFC14-C911-4827-9C76-0D3EFF4DA4C5}" destId="{87B3ABF6-01EB-4706-8EB7-EA7AC84FE3C4}" srcOrd="0" destOrd="0" parTransId="{F8310AED-8CEC-46EE-BB9A-1F1B3AEC17DB}" sibTransId="{A7CF15E3-A2EA-4EE8-8C77-EF9782195238}"/>
    <dgm:cxn modelId="{67B44F2D-BDAB-43DE-973C-4EDACB5ED15F}" type="presOf" srcId="{91FBAA59-173B-42C5-AC35-371514622F42}" destId="{9912B1E9-A513-42A7-8A46-5339A3B4E3AF}" srcOrd="0" destOrd="0" presId="urn:microsoft.com/office/officeart/2018/2/layout/IconVerticalSolidList"/>
    <dgm:cxn modelId="{7462C130-C0A3-410E-B171-49FADD7688FB}" type="presOf" srcId="{4E27999E-040B-4E31-9630-C7517D1B42B8}" destId="{06B52FC4-4980-4892-A6CB-62BDE550780E}" srcOrd="0" destOrd="0" presId="urn:microsoft.com/office/officeart/2018/2/layout/IconVerticalSolidList"/>
    <dgm:cxn modelId="{3989FB44-1785-4ACD-AB8F-219817C132D5}" type="presOf" srcId="{CD17AA56-51FA-404B-B7E1-AAC3F36D31E7}" destId="{311A4EDE-E150-458E-8C38-3069593FEA1F}" srcOrd="0" destOrd="0" presId="urn:microsoft.com/office/officeart/2018/2/layout/IconVerticalSolidList"/>
    <dgm:cxn modelId="{40A5A44B-1DB7-4E9C-9BAE-94E72FDC7D71}" type="presOf" srcId="{94ED7CA7-41A3-404D-9052-79C881B300BA}" destId="{054EFFDA-5AED-483B-916B-DAA6E976044F}" srcOrd="0" destOrd="0" presId="urn:microsoft.com/office/officeart/2018/2/layout/IconVerticalSolidList"/>
    <dgm:cxn modelId="{F98DE86C-E236-4CE2-9D4F-C5002E07B69A}" type="presOf" srcId="{5B2C35E8-0F33-4F4C-B23C-BDA20AFF59CC}" destId="{6B151DF2-B478-46EA-86B3-E29228111371}" srcOrd="0" destOrd="0" presId="urn:microsoft.com/office/officeart/2018/2/layout/IconVerticalSolidList"/>
    <dgm:cxn modelId="{A59C9150-4787-4CDA-AD8E-3DE2734711EB}" srcId="{5B2C35E8-0F33-4F4C-B23C-BDA20AFF59CC}" destId="{3B1483DA-F5F4-4EC0-8634-37A330892C4A}" srcOrd="0" destOrd="0" parTransId="{1171FA3A-1F0F-4EEC-8493-251F9D82B7FA}" sibTransId="{B9FDC81F-496A-472A-A69A-F6A43A930384}"/>
    <dgm:cxn modelId="{972B8856-5225-4FF5-8884-799E15A685B7}" srcId="{91FBAA59-173B-42C5-AC35-371514622F42}" destId="{1D4BFC14-C911-4827-9C76-0D3EFF4DA4C5}" srcOrd="2" destOrd="0" parTransId="{935E4D87-B03A-48AB-9DEE-432E9A14DE73}" sibTransId="{51D24951-0F29-41DB-A541-CC33009716B6}"/>
    <dgm:cxn modelId="{FEE4EE78-45ED-4D96-8CAC-7132BCC17411}" type="presOf" srcId="{87B3ABF6-01EB-4706-8EB7-EA7AC84FE3C4}" destId="{A8B55A0F-8628-4078-9D13-7D5808CDDFDC}" srcOrd="0" destOrd="0" presId="urn:microsoft.com/office/officeart/2018/2/layout/IconVerticalSolidList"/>
    <dgm:cxn modelId="{253C48A7-1F2A-4A1D-B715-C5A8A271DDA6}" srcId="{4D7966AC-D528-4669-8DBA-961D98187810}" destId="{4E27999E-040B-4E31-9630-C7517D1B42B8}" srcOrd="0" destOrd="0" parTransId="{D2E16823-6309-4697-9431-9220BC0E9B38}" sibTransId="{DCC07C16-1479-472C-9334-DD02E62419AB}"/>
    <dgm:cxn modelId="{4DDBACB2-5A8F-4448-8739-F027B9715CE8}" type="presOf" srcId="{4D7966AC-D528-4669-8DBA-961D98187810}" destId="{B699F979-0FF7-40A8-B3AE-AB27913118B3}" srcOrd="0" destOrd="0" presId="urn:microsoft.com/office/officeart/2018/2/layout/IconVerticalSolidList"/>
    <dgm:cxn modelId="{F83AB8F9-1471-4616-8862-58168737FCA0}" srcId="{94ED7CA7-41A3-404D-9052-79C881B300BA}" destId="{CD17AA56-51FA-404B-B7E1-AAC3F36D31E7}" srcOrd="0" destOrd="0" parTransId="{56ECE692-E1B5-47CF-A73D-7B053327EA0A}" sibTransId="{6DC00A90-D071-4D46-8458-E0F1AEE7BB1C}"/>
    <dgm:cxn modelId="{B9DD0348-9015-4554-A8CD-B779AD6583DD}" type="presParOf" srcId="{9912B1E9-A513-42A7-8A46-5339A3B4E3AF}" destId="{35B90B9E-08A2-404C-912F-CA69ED297EE0}" srcOrd="0" destOrd="0" presId="urn:microsoft.com/office/officeart/2018/2/layout/IconVerticalSolidList"/>
    <dgm:cxn modelId="{6A4B39CD-B925-4ED3-9349-FBD952C883F7}" type="presParOf" srcId="{35B90B9E-08A2-404C-912F-CA69ED297EE0}" destId="{1777EF18-4F7D-4450-A4DC-29B066722C76}" srcOrd="0" destOrd="0" presId="urn:microsoft.com/office/officeart/2018/2/layout/IconVerticalSolidList"/>
    <dgm:cxn modelId="{0E2DAE00-4003-49EB-A840-F69D2DFE5103}" type="presParOf" srcId="{35B90B9E-08A2-404C-912F-CA69ED297EE0}" destId="{7AAA6DA6-1498-49C4-B90D-D49158BEC2BE}" srcOrd="1" destOrd="0" presId="urn:microsoft.com/office/officeart/2018/2/layout/IconVerticalSolidList"/>
    <dgm:cxn modelId="{DB07D0BD-8620-4884-A4A0-4E369136B8B0}" type="presParOf" srcId="{35B90B9E-08A2-404C-912F-CA69ED297EE0}" destId="{1AD1FB54-E0FA-4348-A5F4-324C36C7B01C}" srcOrd="2" destOrd="0" presId="urn:microsoft.com/office/officeart/2018/2/layout/IconVerticalSolidList"/>
    <dgm:cxn modelId="{36377554-2762-4F4A-AE1E-2CC3BBB3D052}" type="presParOf" srcId="{35B90B9E-08A2-404C-912F-CA69ED297EE0}" destId="{054EFFDA-5AED-483B-916B-DAA6E976044F}" srcOrd="3" destOrd="0" presId="urn:microsoft.com/office/officeart/2018/2/layout/IconVerticalSolidList"/>
    <dgm:cxn modelId="{3EAF2959-02C8-401F-B7DF-132A8274795D}" type="presParOf" srcId="{35B90B9E-08A2-404C-912F-CA69ED297EE0}" destId="{311A4EDE-E150-458E-8C38-3069593FEA1F}" srcOrd="4" destOrd="0" presId="urn:microsoft.com/office/officeart/2018/2/layout/IconVerticalSolidList"/>
    <dgm:cxn modelId="{AD64AB38-6E27-49D4-9F38-2209DB1A7161}" type="presParOf" srcId="{9912B1E9-A513-42A7-8A46-5339A3B4E3AF}" destId="{29D2C1BE-A7C0-43F1-B5FD-AB7F79DCC503}" srcOrd="1" destOrd="0" presId="urn:microsoft.com/office/officeart/2018/2/layout/IconVerticalSolidList"/>
    <dgm:cxn modelId="{A6B66352-62BA-4C1C-90DA-64EB3DFB16DE}" type="presParOf" srcId="{9912B1E9-A513-42A7-8A46-5339A3B4E3AF}" destId="{D43894F5-F118-446E-B33C-FB1951142587}" srcOrd="2" destOrd="0" presId="urn:microsoft.com/office/officeart/2018/2/layout/IconVerticalSolidList"/>
    <dgm:cxn modelId="{D797F4F5-EF11-484E-B30D-F12253C61BE1}" type="presParOf" srcId="{D43894F5-F118-446E-B33C-FB1951142587}" destId="{C1808810-BB79-4770-9E9E-85A1C2F5FA80}" srcOrd="0" destOrd="0" presId="urn:microsoft.com/office/officeart/2018/2/layout/IconVerticalSolidList"/>
    <dgm:cxn modelId="{B3E83648-4D47-4EA4-86B8-AC993BC1B4D1}" type="presParOf" srcId="{D43894F5-F118-446E-B33C-FB1951142587}" destId="{7E77B5E1-DA5F-4040-BFEB-9CDBAD4EA79A}" srcOrd="1" destOrd="0" presId="urn:microsoft.com/office/officeart/2018/2/layout/IconVerticalSolidList"/>
    <dgm:cxn modelId="{813B9F7E-A4B9-4221-B6CC-8B1909480311}" type="presParOf" srcId="{D43894F5-F118-446E-B33C-FB1951142587}" destId="{86E22F87-5223-41C7-81B2-0B79E168D370}" srcOrd="2" destOrd="0" presId="urn:microsoft.com/office/officeart/2018/2/layout/IconVerticalSolidList"/>
    <dgm:cxn modelId="{6765127E-309C-4447-9FA2-B1C7C7923F77}" type="presParOf" srcId="{D43894F5-F118-446E-B33C-FB1951142587}" destId="{B699F979-0FF7-40A8-B3AE-AB27913118B3}" srcOrd="3" destOrd="0" presId="urn:microsoft.com/office/officeart/2018/2/layout/IconVerticalSolidList"/>
    <dgm:cxn modelId="{333E5C9A-250D-4B12-BE7A-ECFAACB1063C}" type="presParOf" srcId="{D43894F5-F118-446E-B33C-FB1951142587}" destId="{06B52FC4-4980-4892-A6CB-62BDE550780E}" srcOrd="4" destOrd="0" presId="urn:microsoft.com/office/officeart/2018/2/layout/IconVerticalSolidList"/>
    <dgm:cxn modelId="{0195581B-547D-4185-85C5-C5BE70F076BC}" type="presParOf" srcId="{9912B1E9-A513-42A7-8A46-5339A3B4E3AF}" destId="{B2D47C2D-454D-469C-85FC-2894CEB74E85}" srcOrd="3" destOrd="0" presId="urn:microsoft.com/office/officeart/2018/2/layout/IconVerticalSolidList"/>
    <dgm:cxn modelId="{EF0B6F0F-D245-43D8-AD36-87CC9D5A7FDC}" type="presParOf" srcId="{9912B1E9-A513-42A7-8A46-5339A3B4E3AF}" destId="{D319940D-B48E-47A2-8478-13514D46A084}" srcOrd="4" destOrd="0" presId="urn:microsoft.com/office/officeart/2018/2/layout/IconVerticalSolidList"/>
    <dgm:cxn modelId="{5CA9C5A8-9A99-4A32-93FD-50ABF80EFB58}" type="presParOf" srcId="{D319940D-B48E-47A2-8478-13514D46A084}" destId="{2E7F6064-58E4-4E66-86D7-0F274A362B71}" srcOrd="0" destOrd="0" presId="urn:microsoft.com/office/officeart/2018/2/layout/IconVerticalSolidList"/>
    <dgm:cxn modelId="{828E040F-006B-459F-A818-425609016499}" type="presParOf" srcId="{D319940D-B48E-47A2-8478-13514D46A084}" destId="{3CA34AB7-694E-428F-A26E-DC2B9733E168}" srcOrd="1" destOrd="0" presId="urn:microsoft.com/office/officeart/2018/2/layout/IconVerticalSolidList"/>
    <dgm:cxn modelId="{4D21ED67-1389-44E0-9DBB-1109AB401D7F}" type="presParOf" srcId="{D319940D-B48E-47A2-8478-13514D46A084}" destId="{B3944370-9C9E-4F59-A94D-9F7FE7A38226}" srcOrd="2" destOrd="0" presId="urn:microsoft.com/office/officeart/2018/2/layout/IconVerticalSolidList"/>
    <dgm:cxn modelId="{946A457E-3BEE-4523-B2E3-05349F7958CB}" type="presParOf" srcId="{D319940D-B48E-47A2-8478-13514D46A084}" destId="{7729C070-989F-4FE5-B0B9-B6DDA82A31BD}" srcOrd="3" destOrd="0" presId="urn:microsoft.com/office/officeart/2018/2/layout/IconVerticalSolidList"/>
    <dgm:cxn modelId="{CE31EF85-6D06-416A-AC17-8234307DF9E3}" type="presParOf" srcId="{D319940D-B48E-47A2-8478-13514D46A084}" destId="{A8B55A0F-8628-4078-9D13-7D5808CDDFDC}" srcOrd="4" destOrd="0" presId="urn:microsoft.com/office/officeart/2018/2/layout/IconVerticalSolidList"/>
    <dgm:cxn modelId="{6EC1F704-0CED-4E08-84D2-B5B08DE52C25}" type="presParOf" srcId="{9912B1E9-A513-42A7-8A46-5339A3B4E3AF}" destId="{36B14E2D-1438-4A6E-BA49-C5A91CEF86EF}" srcOrd="5" destOrd="0" presId="urn:microsoft.com/office/officeart/2018/2/layout/IconVerticalSolidList"/>
    <dgm:cxn modelId="{DEC19AF0-F36A-49E9-891E-4020A2F6A546}" type="presParOf" srcId="{9912B1E9-A513-42A7-8A46-5339A3B4E3AF}" destId="{70A80CE5-D217-4F20-BD12-E2A19AD50A7F}" srcOrd="6" destOrd="0" presId="urn:microsoft.com/office/officeart/2018/2/layout/IconVerticalSolidList"/>
    <dgm:cxn modelId="{922FC789-BC21-413A-B467-B6CAAAD8C0F7}" type="presParOf" srcId="{70A80CE5-D217-4F20-BD12-E2A19AD50A7F}" destId="{9A238374-F373-4E02-BBE9-48217B675D0A}" srcOrd="0" destOrd="0" presId="urn:microsoft.com/office/officeart/2018/2/layout/IconVerticalSolidList"/>
    <dgm:cxn modelId="{4DAA1D8A-E326-4288-BB4B-A17AE1A45431}" type="presParOf" srcId="{70A80CE5-D217-4F20-BD12-E2A19AD50A7F}" destId="{681E2425-0BFC-4770-9AB5-D220BD684753}" srcOrd="1" destOrd="0" presId="urn:microsoft.com/office/officeart/2018/2/layout/IconVerticalSolidList"/>
    <dgm:cxn modelId="{97BF7E35-5FE2-410F-90B0-B5185E7F2D40}" type="presParOf" srcId="{70A80CE5-D217-4F20-BD12-E2A19AD50A7F}" destId="{CA1674A4-2B74-4186-874E-A3581F07150F}" srcOrd="2" destOrd="0" presId="urn:microsoft.com/office/officeart/2018/2/layout/IconVerticalSolidList"/>
    <dgm:cxn modelId="{A54ED952-21A1-4ED1-814C-A7CE429F26BC}" type="presParOf" srcId="{70A80CE5-D217-4F20-BD12-E2A19AD50A7F}" destId="{6B151DF2-B478-46EA-86B3-E29228111371}" srcOrd="3" destOrd="0" presId="urn:microsoft.com/office/officeart/2018/2/layout/IconVerticalSolidList"/>
    <dgm:cxn modelId="{193BFC99-7A37-4869-8F6F-C91624B2627E}" type="presParOf" srcId="{70A80CE5-D217-4F20-BD12-E2A19AD50A7F}" destId="{A9E5A9BF-609C-4D3F-A655-D664B5416C0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B47B87-80CC-4A7C-82F6-CC40633EEDD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09493AF-A668-4D5D-B2A3-4289F603D39D}">
      <dgm:prSet/>
      <dgm:spPr/>
      <dgm:t>
        <a:bodyPr/>
        <a:lstStyle/>
        <a:p>
          <a:r>
            <a:rPr lang="en-US"/>
            <a:t>We need to identify in detail the required endpoints</a:t>
          </a:r>
        </a:p>
      </dgm:t>
    </dgm:pt>
    <dgm:pt modelId="{9D55CEA4-1F39-4F43-AF33-344E695BE297}" type="parTrans" cxnId="{838108C3-6635-40E8-B2E8-0DC49CA31667}">
      <dgm:prSet/>
      <dgm:spPr/>
      <dgm:t>
        <a:bodyPr/>
        <a:lstStyle/>
        <a:p>
          <a:endParaRPr lang="en-US"/>
        </a:p>
      </dgm:t>
    </dgm:pt>
    <dgm:pt modelId="{44072860-713A-4DE6-8208-B98755726CA6}" type="sibTrans" cxnId="{838108C3-6635-40E8-B2E8-0DC49CA31667}">
      <dgm:prSet/>
      <dgm:spPr/>
      <dgm:t>
        <a:bodyPr/>
        <a:lstStyle/>
        <a:p>
          <a:endParaRPr lang="en-US"/>
        </a:p>
      </dgm:t>
    </dgm:pt>
    <dgm:pt modelId="{F7E2BA76-1010-4699-963D-810D3C6E675F}">
      <dgm:prSet/>
      <dgm:spPr/>
      <dgm:t>
        <a:bodyPr/>
        <a:lstStyle/>
        <a:p>
          <a:r>
            <a:rPr lang="en-US"/>
            <a:t>For each endpoint, which data are relevant?</a:t>
          </a:r>
        </a:p>
      </dgm:t>
    </dgm:pt>
    <dgm:pt modelId="{4BA6BDE5-518E-44A4-862A-7F37A0CCEE2D}" type="parTrans" cxnId="{CB4CD6F3-4558-4032-AA24-3DD9F850C29E}">
      <dgm:prSet/>
      <dgm:spPr/>
      <dgm:t>
        <a:bodyPr/>
        <a:lstStyle/>
        <a:p>
          <a:endParaRPr lang="en-US"/>
        </a:p>
      </dgm:t>
    </dgm:pt>
    <dgm:pt modelId="{7EA33C3E-73CD-4BFC-B71D-681007A760BD}" type="sibTrans" cxnId="{CB4CD6F3-4558-4032-AA24-3DD9F850C29E}">
      <dgm:prSet/>
      <dgm:spPr/>
      <dgm:t>
        <a:bodyPr/>
        <a:lstStyle/>
        <a:p>
          <a:endParaRPr lang="en-US"/>
        </a:p>
      </dgm:t>
    </dgm:pt>
    <dgm:pt modelId="{F5FE2149-07A7-4F18-B2FA-35722052FA2C}" type="pres">
      <dgm:prSet presAssocID="{09B47B87-80CC-4A7C-82F6-CC40633EEDDD}" presName="root" presStyleCnt="0">
        <dgm:presLayoutVars>
          <dgm:dir/>
          <dgm:resizeHandles val="exact"/>
        </dgm:presLayoutVars>
      </dgm:prSet>
      <dgm:spPr/>
    </dgm:pt>
    <dgm:pt modelId="{C47F977D-505D-4D85-906F-9F259E94F264}" type="pres">
      <dgm:prSet presAssocID="{F09493AF-A668-4D5D-B2A3-4289F603D39D}" presName="compNode" presStyleCnt="0"/>
      <dgm:spPr/>
    </dgm:pt>
    <dgm:pt modelId="{3D7F827C-F680-4550-A311-9163F91665F6}" type="pres">
      <dgm:prSet presAssocID="{F09493AF-A668-4D5D-B2A3-4289F603D3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17B60E6-3BF0-4D54-9FE6-48A09C465237}" type="pres">
      <dgm:prSet presAssocID="{F09493AF-A668-4D5D-B2A3-4289F603D39D}" presName="spaceRect" presStyleCnt="0"/>
      <dgm:spPr/>
    </dgm:pt>
    <dgm:pt modelId="{B553186F-9A18-46F6-A3D3-E5FBDE2AE157}" type="pres">
      <dgm:prSet presAssocID="{F09493AF-A668-4D5D-B2A3-4289F603D39D}" presName="textRect" presStyleLbl="revTx" presStyleIdx="0" presStyleCnt="2">
        <dgm:presLayoutVars>
          <dgm:chMax val="1"/>
          <dgm:chPref val="1"/>
        </dgm:presLayoutVars>
      </dgm:prSet>
      <dgm:spPr/>
    </dgm:pt>
    <dgm:pt modelId="{2941726A-EDA0-4838-B199-62278A27E908}" type="pres">
      <dgm:prSet presAssocID="{44072860-713A-4DE6-8208-B98755726CA6}" presName="sibTrans" presStyleCnt="0"/>
      <dgm:spPr/>
    </dgm:pt>
    <dgm:pt modelId="{DA103132-F319-4D81-8E39-793339E8CDE0}" type="pres">
      <dgm:prSet presAssocID="{F7E2BA76-1010-4699-963D-810D3C6E675F}" presName="compNode" presStyleCnt="0"/>
      <dgm:spPr/>
    </dgm:pt>
    <dgm:pt modelId="{5E056ED6-1E7D-400A-8F62-EEDD2C0818A8}" type="pres">
      <dgm:prSet presAssocID="{F7E2BA76-1010-4699-963D-810D3C6E67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DF620E4-B180-42B0-A6CE-94332F6AC9AE}" type="pres">
      <dgm:prSet presAssocID="{F7E2BA76-1010-4699-963D-810D3C6E675F}" presName="spaceRect" presStyleCnt="0"/>
      <dgm:spPr/>
    </dgm:pt>
    <dgm:pt modelId="{A747CAF5-66A5-4CE5-8380-232F0F7CA96C}" type="pres">
      <dgm:prSet presAssocID="{F7E2BA76-1010-4699-963D-810D3C6E675F}" presName="textRect" presStyleLbl="revTx" presStyleIdx="1" presStyleCnt="2">
        <dgm:presLayoutVars>
          <dgm:chMax val="1"/>
          <dgm:chPref val="1"/>
        </dgm:presLayoutVars>
      </dgm:prSet>
      <dgm:spPr/>
    </dgm:pt>
  </dgm:ptLst>
  <dgm:cxnLst>
    <dgm:cxn modelId="{3A53621D-6B65-4577-A42E-65AF16599081}" type="presOf" srcId="{F7E2BA76-1010-4699-963D-810D3C6E675F}" destId="{A747CAF5-66A5-4CE5-8380-232F0F7CA96C}" srcOrd="0" destOrd="0" presId="urn:microsoft.com/office/officeart/2018/2/layout/IconLabelList"/>
    <dgm:cxn modelId="{FFE2C56F-1A2C-4E12-92DD-2AC3893FE021}" type="presOf" srcId="{F09493AF-A668-4D5D-B2A3-4289F603D39D}" destId="{B553186F-9A18-46F6-A3D3-E5FBDE2AE157}" srcOrd="0" destOrd="0" presId="urn:microsoft.com/office/officeart/2018/2/layout/IconLabelList"/>
    <dgm:cxn modelId="{12BC70BF-EAC1-4224-8495-3CF0F7AC6D5B}" type="presOf" srcId="{09B47B87-80CC-4A7C-82F6-CC40633EEDDD}" destId="{F5FE2149-07A7-4F18-B2FA-35722052FA2C}" srcOrd="0" destOrd="0" presId="urn:microsoft.com/office/officeart/2018/2/layout/IconLabelList"/>
    <dgm:cxn modelId="{838108C3-6635-40E8-B2E8-0DC49CA31667}" srcId="{09B47B87-80CC-4A7C-82F6-CC40633EEDDD}" destId="{F09493AF-A668-4D5D-B2A3-4289F603D39D}" srcOrd="0" destOrd="0" parTransId="{9D55CEA4-1F39-4F43-AF33-344E695BE297}" sibTransId="{44072860-713A-4DE6-8208-B98755726CA6}"/>
    <dgm:cxn modelId="{CB4CD6F3-4558-4032-AA24-3DD9F850C29E}" srcId="{09B47B87-80CC-4A7C-82F6-CC40633EEDDD}" destId="{F7E2BA76-1010-4699-963D-810D3C6E675F}" srcOrd="1" destOrd="0" parTransId="{4BA6BDE5-518E-44A4-862A-7F37A0CCEE2D}" sibTransId="{7EA33C3E-73CD-4BFC-B71D-681007A760BD}"/>
    <dgm:cxn modelId="{4EE7AAB1-16F6-499D-82EC-64CDC09B8B8D}" type="presParOf" srcId="{F5FE2149-07A7-4F18-B2FA-35722052FA2C}" destId="{C47F977D-505D-4D85-906F-9F259E94F264}" srcOrd="0" destOrd="0" presId="urn:microsoft.com/office/officeart/2018/2/layout/IconLabelList"/>
    <dgm:cxn modelId="{8605D936-8261-430C-BBC5-D061606F44BD}" type="presParOf" srcId="{C47F977D-505D-4D85-906F-9F259E94F264}" destId="{3D7F827C-F680-4550-A311-9163F91665F6}" srcOrd="0" destOrd="0" presId="urn:microsoft.com/office/officeart/2018/2/layout/IconLabelList"/>
    <dgm:cxn modelId="{D1DBFEA9-646C-4CBB-8345-1176708D1A26}" type="presParOf" srcId="{C47F977D-505D-4D85-906F-9F259E94F264}" destId="{717B60E6-3BF0-4D54-9FE6-48A09C465237}" srcOrd="1" destOrd="0" presId="urn:microsoft.com/office/officeart/2018/2/layout/IconLabelList"/>
    <dgm:cxn modelId="{9EB08868-F3BD-4887-AE64-F8296CABD856}" type="presParOf" srcId="{C47F977D-505D-4D85-906F-9F259E94F264}" destId="{B553186F-9A18-46F6-A3D3-E5FBDE2AE157}" srcOrd="2" destOrd="0" presId="urn:microsoft.com/office/officeart/2018/2/layout/IconLabelList"/>
    <dgm:cxn modelId="{A46C3315-F86E-48B1-9CAF-EE2EF02D023D}" type="presParOf" srcId="{F5FE2149-07A7-4F18-B2FA-35722052FA2C}" destId="{2941726A-EDA0-4838-B199-62278A27E908}" srcOrd="1" destOrd="0" presId="urn:microsoft.com/office/officeart/2018/2/layout/IconLabelList"/>
    <dgm:cxn modelId="{B8F6FD40-2EA7-4116-8A94-BD325045ABC0}" type="presParOf" srcId="{F5FE2149-07A7-4F18-B2FA-35722052FA2C}" destId="{DA103132-F319-4D81-8E39-793339E8CDE0}" srcOrd="2" destOrd="0" presId="urn:microsoft.com/office/officeart/2018/2/layout/IconLabelList"/>
    <dgm:cxn modelId="{2573854E-51E9-451D-9420-D40DC1D5EFF7}" type="presParOf" srcId="{DA103132-F319-4D81-8E39-793339E8CDE0}" destId="{5E056ED6-1E7D-400A-8F62-EEDD2C0818A8}" srcOrd="0" destOrd="0" presId="urn:microsoft.com/office/officeart/2018/2/layout/IconLabelList"/>
    <dgm:cxn modelId="{AA8637A6-B3B9-4A70-A58A-E464DD3FE193}" type="presParOf" srcId="{DA103132-F319-4D81-8E39-793339E8CDE0}" destId="{7DF620E4-B180-42B0-A6CE-94332F6AC9AE}" srcOrd="1" destOrd="0" presId="urn:microsoft.com/office/officeart/2018/2/layout/IconLabelList"/>
    <dgm:cxn modelId="{D5419CBD-AD91-44A0-917C-2F11D0A36589}" type="presParOf" srcId="{DA103132-F319-4D81-8E39-793339E8CDE0}" destId="{A747CAF5-66A5-4CE5-8380-232F0F7CA96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6684DA7-4EB1-4892-9279-09F75258B52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659164C-739F-44CE-99BC-C8E79C636F09}">
      <dgm:prSet/>
      <dgm:spPr/>
      <dgm:t>
        <a:bodyPr/>
        <a:lstStyle/>
        <a:p>
          <a:pPr>
            <a:defRPr b="1"/>
          </a:pPr>
          <a:r>
            <a:rPr lang="en-US" b="1"/>
            <a:t>Current Status</a:t>
          </a:r>
          <a:endParaRPr lang="en-US"/>
        </a:p>
      </dgm:t>
    </dgm:pt>
    <dgm:pt modelId="{6EE99504-4CEB-49F2-A96B-943BA7732BB9}" type="parTrans" cxnId="{32AA4E2E-6FE7-4234-9AF1-3D1622D1DD2B}">
      <dgm:prSet/>
      <dgm:spPr/>
      <dgm:t>
        <a:bodyPr/>
        <a:lstStyle/>
        <a:p>
          <a:endParaRPr lang="en-US"/>
        </a:p>
      </dgm:t>
    </dgm:pt>
    <dgm:pt modelId="{5890F39A-213A-47FA-A9ED-6AC669F5328B}" type="sibTrans" cxnId="{32AA4E2E-6FE7-4234-9AF1-3D1622D1DD2B}">
      <dgm:prSet/>
      <dgm:spPr/>
      <dgm:t>
        <a:bodyPr/>
        <a:lstStyle/>
        <a:p>
          <a:endParaRPr lang="en-US"/>
        </a:p>
      </dgm:t>
    </dgm:pt>
    <dgm:pt modelId="{BDD6D4F6-8B5B-4E4A-9FB5-78D7544389E2}">
      <dgm:prSet/>
      <dgm:spPr/>
      <dgm:t>
        <a:bodyPr/>
        <a:lstStyle/>
        <a:p>
          <a:r>
            <a:rPr lang="en-US"/>
            <a:t>We have started integrating these models with the data harmonization engine and the prognostic analytics developed under Task 4.1.</a:t>
          </a:r>
        </a:p>
      </dgm:t>
    </dgm:pt>
    <dgm:pt modelId="{D01EE0CC-A914-418B-B7DF-B2499E7A2859}" type="parTrans" cxnId="{84571CAB-6277-4243-A4C3-F99FC9E1CE7F}">
      <dgm:prSet/>
      <dgm:spPr/>
      <dgm:t>
        <a:bodyPr/>
        <a:lstStyle/>
        <a:p>
          <a:endParaRPr lang="en-US"/>
        </a:p>
      </dgm:t>
    </dgm:pt>
    <dgm:pt modelId="{E0240D86-A0F9-4A4D-BBF2-E074DCBFC4E7}" type="sibTrans" cxnId="{84571CAB-6277-4243-A4C3-F99FC9E1CE7F}">
      <dgm:prSet/>
      <dgm:spPr/>
      <dgm:t>
        <a:bodyPr/>
        <a:lstStyle/>
        <a:p>
          <a:endParaRPr lang="en-US"/>
        </a:p>
      </dgm:t>
    </dgm:pt>
    <dgm:pt modelId="{2AD4327A-157D-41E6-A962-8D60FFBF7CC0}">
      <dgm:prSet/>
      <dgm:spPr/>
      <dgm:t>
        <a:bodyPr/>
        <a:lstStyle/>
        <a:p>
          <a:pPr>
            <a:defRPr b="1"/>
          </a:pPr>
          <a:r>
            <a:rPr lang="en-US"/>
            <a:t>Challenges &amp; Solutions</a:t>
          </a:r>
        </a:p>
      </dgm:t>
    </dgm:pt>
    <dgm:pt modelId="{A74273DA-AE1D-466A-806F-6754D2379EDF}" type="parTrans" cxnId="{C6688BC2-917E-4142-9240-0DAD6F54054C}">
      <dgm:prSet/>
      <dgm:spPr/>
      <dgm:t>
        <a:bodyPr/>
        <a:lstStyle/>
        <a:p>
          <a:endParaRPr lang="en-US"/>
        </a:p>
      </dgm:t>
    </dgm:pt>
    <dgm:pt modelId="{055D257A-CDD3-49E4-B74C-6716DA7CAF28}" type="sibTrans" cxnId="{C6688BC2-917E-4142-9240-0DAD6F54054C}">
      <dgm:prSet/>
      <dgm:spPr/>
      <dgm:t>
        <a:bodyPr/>
        <a:lstStyle/>
        <a:p>
          <a:endParaRPr lang="en-US"/>
        </a:p>
      </dgm:t>
    </dgm:pt>
    <dgm:pt modelId="{939A6B09-78FB-4DBD-AA23-68F42F11B99E}">
      <dgm:prSet/>
      <dgm:spPr/>
      <dgm:t>
        <a:bodyPr/>
        <a:lstStyle/>
        <a:p>
          <a:r>
            <a:rPr lang="en-US"/>
            <a:t>We encountered challenges in integrating multifactorial patient data for model training. However, we've refined our algorithms and made substantial progress.</a:t>
          </a:r>
        </a:p>
      </dgm:t>
    </dgm:pt>
    <dgm:pt modelId="{3E1486E2-64D6-4136-A3F8-B11995F28EFD}" type="parTrans" cxnId="{FA0CF4D7-1FDE-4755-9F76-7679F08D8A4C}">
      <dgm:prSet/>
      <dgm:spPr/>
      <dgm:t>
        <a:bodyPr/>
        <a:lstStyle/>
        <a:p>
          <a:endParaRPr lang="en-US"/>
        </a:p>
      </dgm:t>
    </dgm:pt>
    <dgm:pt modelId="{4A5A2B1A-DE70-4976-A44C-ECA4BFACE601}" type="sibTrans" cxnId="{FA0CF4D7-1FDE-4755-9F76-7679F08D8A4C}">
      <dgm:prSet/>
      <dgm:spPr/>
      <dgm:t>
        <a:bodyPr/>
        <a:lstStyle/>
        <a:p>
          <a:endParaRPr lang="en-US"/>
        </a:p>
      </dgm:t>
    </dgm:pt>
    <dgm:pt modelId="{0DC6FDF3-971C-4728-8040-3DE56070A054}">
      <dgm:prSet/>
      <dgm:spPr/>
      <dgm:t>
        <a:bodyPr/>
        <a:lstStyle/>
        <a:p>
          <a:pPr>
            <a:defRPr b="1"/>
          </a:pPr>
          <a:r>
            <a:rPr lang="en-US"/>
            <a:t>Future Plans</a:t>
          </a:r>
        </a:p>
      </dgm:t>
    </dgm:pt>
    <dgm:pt modelId="{C84634DC-493F-4366-9DF6-E63AD2020677}" type="parTrans" cxnId="{6B2E3BAA-349C-4026-8CAF-7F0FE61BFFF3}">
      <dgm:prSet/>
      <dgm:spPr/>
      <dgm:t>
        <a:bodyPr/>
        <a:lstStyle/>
        <a:p>
          <a:endParaRPr lang="en-US"/>
        </a:p>
      </dgm:t>
    </dgm:pt>
    <dgm:pt modelId="{E583B545-827C-4CB3-BF80-DCD49A262272}" type="sibTrans" cxnId="{6B2E3BAA-349C-4026-8CAF-7F0FE61BFFF3}">
      <dgm:prSet/>
      <dgm:spPr/>
      <dgm:t>
        <a:bodyPr/>
        <a:lstStyle/>
        <a:p>
          <a:endParaRPr lang="en-US"/>
        </a:p>
      </dgm:t>
    </dgm:pt>
    <dgm:pt modelId="{6D3AD2B3-B697-48FE-B00A-0DB8E6168724}">
      <dgm:prSet/>
      <dgm:spPr/>
      <dgm:t>
        <a:bodyPr/>
        <a:lstStyle/>
        <a:p>
          <a:r>
            <a:rPr lang="en-US"/>
            <a:t>Our immediate plan is to finalize the development of our AI models and fully integrate them with the prognostic analytics. We will then move on to thorough testing and validation.</a:t>
          </a:r>
        </a:p>
      </dgm:t>
    </dgm:pt>
    <dgm:pt modelId="{F74486E2-4C3E-4700-B629-40B2240FFA08}" type="parTrans" cxnId="{37DE56DB-4F0B-4356-8D19-5BF43888716F}">
      <dgm:prSet/>
      <dgm:spPr/>
      <dgm:t>
        <a:bodyPr/>
        <a:lstStyle/>
        <a:p>
          <a:endParaRPr lang="en-US"/>
        </a:p>
      </dgm:t>
    </dgm:pt>
    <dgm:pt modelId="{7BA4F05E-808F-45A9-A0A4-E6CAF08657A9}" type="sibTrans" cxnId="{37DE56DB-4F0B-4356-8D19-5BF43888716F}">
      <dgm:prSet/>
      <dgm:spPr/>
      <dgm:t>
        <a:bodyPr/>
        <a:lstStyle/>
        <a:p>
          <a:endParaRPr lang="en-US"/>
        </a:p>
      </dgm:t>
    </dgm:pt>
    <dgm:pt modelId="{3BF1807E-9B9F-4379-8FCF-DE366D7260A6}">
      <dgm:prSet/>
      <dgm:spPr/>
      <dgm:t>
        <a:bodyPr/>
        <a:lstStyle/>
        <a:p>
          <a:pPr>
            <a:defRPr b="1"/>
          </a:pPr>
          <a:r>
            <a:rPr lang="en-US"/>
            <a:t>Long-term Outlook</a:t>
          </a:r>
        </a:p>
      </dgm:t>
    </dgm:pt>
    <dgm:pt modelId="{ED938F2A-6FFA-479A-8691-716F0424607C}" type="parTrans" cxnId="{4CFE7DC3-8004-4876-BB6B-107AE55B5EE9}">
      <dgm:prSet/>
      <dgm:spPr/>
      <dgm:t>
        <a:bodyPr/>
        <a:lstStyle/>
        <a:p>
          <a:endParaRPr lang="en-US"/>
        </a:p>
      </dgm:t>
    </dgm:pt>
    <dgm:pt modelId="{9C2C4295-644B-4808-AF4A-D6BCA56712B3}" type="sibTrans" cxnId="{4CFE7DC3-8004-4876-BB6B-107AE55B5EE9}">
      <dgm:prSet/>
      <dgm:spPr/>
      <dgm:t>
        <a:bodyPr/>
        <a:lstStyle/>
        <a:p>
          <a:endParaRPr lang="en-US"/>
        </a:p>
      </dgm:t>
    </dgm:pt>
    <dgm:pt modelId="{C397716E-01F4-4273-9010-89D59D93542F}">
      <dgm:prSet/>
      <dgm:spPr/>
      <dgm:t>
        <a:bodyPr/>
        <a:lstStyle/>
        <a:p>
          <a:r>
            <a:rPr lang="en-US"/>
            <a:t>In the long-term, we aim to validate the effectiveness of our AI models in improving treatment outcomes, patient compliance, and cost-effectiveness. The ultimate goal is to establish the TeleRehaB DSS as a reliable, effective, and accessible tool for both in-clinic and home-based care for patients at risk of falls.</a:t>
          </a:r>
        </a:p>
      </dgm:t>
    </dgm:pt>
    <dgm:pt modelId="{F5362CE3-F1EA-4EF2-9CAD-5B4BB0CFD26A}" type="parTrans" cxnId="{E81C6F5D-FEE8-4C7A-AE03-4100DB0318F6}">
      <dgm:prSet/>
      <dgm:spPr/>
      <dgm:t>
        <a:bodyPr/>
        <a:lstStyle/>
        <a:p>
          <a:endParaRPr lang="en-US"/>
        </a:p>
      </dgm:t>
    </dgm:pt>
    <dgm:pt modelId="{E8AFB602-9D26-4615-943C-F9E8A356FBBA}" type="sibTrans" cxnId="{E81C6F5D-FEE8-4C7A-AE03-4100DB0318F6}">
      <dgm:prSet/>
      <dgm:spPr/>
      <dgm:t>
        <a:bodyPr/>
        <a:lstStyle/>
        <a:p>
          <a:endParaRPr lang="en-US"/>
        </a:p>
      </dgm:t>
    </dgm:pt>
    <dgm:pt modelId="{00128358-9410-4799-97BD-5D5BAED155F4}" type="pres">
      <dgm:prSet presAssocID="{76684DA7-4EB1-4892-9279-09F75258B527}" presName="root" presStyleCnt="0">
        <dgm:presLayoutVars>
          <dgm:dir/>
          <dgm:resizeHandles val="exact"/>
        </dgm:presLayoutVars>
      </dgm:prSet>
      <dgm:spPr/>
    </dgm:pt>
    <dgm:pt modelId="{B73AC9A8-2130-4F68-A5C4-F4CB06F479D7}" type="pres">
      <dgm:prSet presAssocID="{7659164C-739F-44CE-99BC-C8E79C636F09}" presName="compNode" presStyleCnt="0"/>
      <dgm:spPr/>
    </dgm:pt>
    <dgm:pt modelId="{6493A7C4-6CBA-4D0D-B2C1-B5D828D5FF24}" type="pres">
      <dgm:prSet presAssocID="{7659164C-739F-44CE-99BC-C8E79C636F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216D43A-4F81-463A-8DDA-BFB2A02BECBB}" type="pres">
      <dgm:prSet presAssocID="{7659164C-739F-44CE-99BC-C8E79C636F09}" presName="iconSpace" presStyleCnt="0"/>
      <dgm:spPr/>
    </dgm:pt>
    <dgm:pt modelId="{055D7D7D-DB0C-4D38-8D56-E5E3A539AE61}" type="pres">
      <dgm:prSet presAssocID="{7659164C-739F-44CE-99BC-C8E79C636F09}" presName="parTx" presStyleLbl="revTx" presStyleIdx="0" presStyleCnt="8">
        <dgm:presLayoutVars>
          <dgm:chMax val="0"/>
          <dgm:chPref val="0"/>
        </dgm:presLayoutVars>
      </dgm:prSet>
      <dgm:spPr/>
    </dgm:pt>
    <dgm:pt modelId="{35D049DD-36E4-4E14-9884-00882E7BE811}" type="pres">
      <dgm:prSet presAssocID="{7659164C-739F-44CE-99BC-C8E79C636F09}" presName="txSpace" presStyleCnt="0"/>
      <dgm:spPr/>
    </dgm:pt>
    <dgm:pt modelId="{7635E14B-F743-4DCB-B774-4C5C82DB184E}" type="pres">
      <dgm:prSet presAssocID="{7659164C-739F-44CE-99BC-C8E79C636F09}" presName="desTx" presStyleLbl="revTx" presStyleIdx="1" presStyleCnt="8">
        <dgm:presLayoutVars/>
      </dgm:prSet>
      <dgm:spPr/>
    </dgm:pt>
    <dgm:pt modelId="{5B5D8663-2142-48A9-ADE5-016EBEE5D241}" type="pres">
      <dgm:prSet presAssocID="{5890F39A-213A-47FA-A9ED-6AC669F5328B}" presName="sibTrans" presStyleCnt="0"/>
      <dgm:spPr/>
    </dgm:pt>
    <dgm:pt modelId="{5E7EBC6A-FB46-4796-8162-6647936AF6C3}" type="pres">
      <dgm:prSet presAssocID="{2AD4327A-157D-41E6-A962-8D60FFBF7CC0}" presName="compNode" presStyleCnt="0"/>
      <dgm:spPr/>
    </dgm:pt>
    <dgm:pt modelId="{B66F591E-0DD5-4167-9F78-43BA50D2934F}" type="pres">
      <dgm:prSet presAssocID="{2AD4327A-157D-41E6-A962-8D60FFBF7C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BA670E7-BFEF-4DAE-BFE7-593D348332B6}" type="pres">
      <dgm:prSet presAssocID="{2AD4327A-157D-41E6-A962-8D60FFBF7CC0}" presName="iconSpace" presStyleCnt="0"/>
      <dgm:spPr/>
    </dgm:pt>
    <dgm:pt modelId="{F3E91BA6-27A7-48B1-95F0-85D5A0287BC7}" type="pres">
      <dgm:prSet presAssocID="{2AD4327A-157D-41E6-A962-8D60FFBF7CC0}" presName="parTx" presStyleLbl="revTx" presStyleIdx="2" presStyleCnt="8">
        <dgm:presLayoutVars>
          <dgm:chMax val="0"/>
          <dgm:chPref val="0"/>
        </dgm:presLayoutVars>
      </dgm:prSet>
      <dgm:spPr/>
    </dgm:pt>
    <dgm:pt modelId="{462272F2-7055-45C4-B1BB-3DE9915B118E}" type="pres">
      <dgm:prSet presAssocID="{2AD4327A-157D-41E6-A962-8D60FFBF7CC0}" presName="txSpace" presStyleCnt="0"/>
      <dgm:spPr/>
    </dgm:pt>
    <dgm:pt modelId="{4080BF75-9DEF-46F1-9164-036C4DD48453}" type="pres">
      <dgm:prSet presAssocID="{2AD4327A-157D-41E6-A962-8D60FFBF7CC0}" presName="desTx" presStyleLbl="revTx" presStyleIdx="3" presStyleCnt="8">
        <dgm:presLayoutVars/>
      </dgm:prSet>
      <dgm:spPr/>
    </dgm:pt>
    <dgm:pt modelId="{E78A7491-22DB-412A-A929-4FBAEC4C1153}" type="pres">
      <dgm:prSet presAssocID="{055D257A-CDD3-49E4-B74C-6716DA7CAF28}" presName="sibTrans" presStyleCnt="0"/>
      <dgm:spPr/>
    </dgm:pt>
    <dgm:pt modelId="{7BB35CDF-2985-4407-B397-672CC4F060DB}" type="pres">
      <dgm:prSet presAssocID="{0DC6FDF3-971C-4728-8040-3DE56070A054}" presName="compNode" presStyleCnt="0"/>
      <dgm:spPr/>
    </dgm:pt>
    <dgm:pt modelId="{2C6FC50C-FF99-403B-BA4E-1EDB2D90A3F8}" type="pres">
      <dgm:prSet presAssocID="{0DC6FDF3-971C-4728-8040-3DE56070A0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F24EB3B-F117-4D57-882E-B2ACA212A6D5}" type="pres">
      <dgm:prSet presAssocID="{0DC6FDF3-971C-4728-8040-3DE56070A054}" presName="iconSpace" presStyleCnt="0"/>
      <dgm:spPr/>
    </dgm:pt>
    <dgm:pt modelId="{D1F2C9B5-2E75-4B0E-9E5E-2A042F7791D8}" type="pres">
      <dgm:prSet presAssocID="{0DC6FDF3-971C-4728-8040-3DE56070A054}" presName="parTx" presStyleLbl="revTx" presStyleIdx="4" presStyleCnt="8">
        <dgm:presLayoutVars>
          <dgm:chMax val="0"/>
          <dgm:chPref val="0"/>
        </dgm:presLayoutVars>
      </dgm:prSet>
      <dgm:spPr/>
    </dgm:pt>
    <dgm:pt modelId="{EB44672D-EC6E-4C42-9364-5B8383305872}" type="pres">
      <dgm:prSet presAssocID="{0DC6FDF3-971C-4728-8040-3DE56070A054}" presName="txSpace" presStyleCnt="0"/>
      <dgm:spPr/>
    </dgm:pt>
    <dgm:pt modelId="{BE987523-82CD-48BA-A88E-677B0CB7AC70}" type="pres">
      <dgm:prSet presAssocID="{0DC6FDF3-971C-4728-8040-3DE56070A054}" presName="desTx" presStyleLbl="revTx" presStyleIdx="5" presStyleCnt="8">
        <dgm:presLayoutVars/>
      </dgm:prSet>
      <dgm:spPr/>
    </dgm:pt>
    <dgm:pt modelId="{3E44EA4E-210B-4143-9793-FC58E2EFBBD8}" type="pres">
      <dgm:prSet presAssocID="{E583B545-827C-4CB3-BF80-DCD49A262272}" presName="sibTrans" presStyleCnt="0"/>
      <dgm:spPr/>
    </dgm:pt>
    <dgm:pt modelId="{DB8A7D9E-064B-4ED2-83E5-6FEA4B2A5403}" type="pres">
      <dgm:prSet presAssocID="{3BF1807E-9B9F-4379-8FCF-DE366D7260A6}" presName="compNode" presStyleCnt="0"/>
      <dgm:spPr/>
    </dgm:pt>
    <dgm:pt modelId="{2C49F714-AC96-44DD-B650-C34E5DC5D8AF}" type="pres">
      <dgm:prSet presAssocID="{3BF1807E-9B9F-4379-8FCF-DE366D7260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8DA7EF05-7432-4660-BF38-F92C8C1AD533}" type="pres">
      <dgm:prSet presAssocID="{3BF1807E-9B9F-4379-8FCF-DE366D7260A6}" presName="iconSpace" presStyleCnt="0"/>
      <dgm:spPr/>
    </dgm:pt>
    <dgm:pt modelId="{7B0D54B6-BC49-484B-8ED8-E0092F599B1A}" type="pres">
      <dgm:prSet presAssocID="{3BF1807E-9B9F-4379-8FCF-DE366D7260A6}" presName="parTx" presStyleLbl="revTx" presStyleIdx="6" presStyleCnt="8">
        <dgm:presLayoutVars>
          <dgm:chMax val="0"/>
          <dgm:chPref val="0"/>
        </dgm:presLayoutVars>
      </dgm:prSet>
      <dgm:spPr/>
    </dgm:pt>
    <dgm:pt modelId="{0AA2B666-6F97-4FEA-A504-55325CE14DC8}" type="pres">
      <dgm:prSet presAssocID="{3BF1807E-9B9F-4379-8FCF-DE366D7260A6}" presName="txSpace" presStyleCnt="0"/>
      <dgm:spPr/>
    </dgm:pt>
    <dgm:pt modelId="{DFC23112-7D8F-4F17-9FBC-D44A1705D8FE}" type="pres">
      <dgm:prSet presAssocID="{3BF1807E-9B9F-4379-8FCF-DE366D7260A6}" presName="desTx" presStyleLbl="revTx" presStyleIdx="7" presStyleCnt="8">
        <dgm:presLayoutVars/>
      </dgm:prSet>
      <dgm:spPr/>
    </dgm:pt>
  </dgm:ptLst>
  <dgm:cxnLst>
    <dgm:cxn modelId="{32AA4E2E-6FE7-4234-9AF1-3D1622D1DD2B}" srcId="{76684DA7-4EB1-4892-9279-09F75258B527}" destId="{7659164C-739F-44CE-99BC-C8E79C636F09}" srcOrd="0" destOrd="0" parTransId="{6EE99504-4CEB-49F2-A96B-943BA7732BB9}" sibTransId="{5890F39A-213A-47FA-A9ED-6AC669F5328B}"/>
    <dgm:cxn modelId="{E81C6F5D-FEE8-4C7A-AE03-4100DB0318F6}" srcId="{3BF1807E-9B9F-4379-8FCF-DE366D7260A6}" destId="{C397716E-01F4-4273-9010-89D59D93542F}" srcOrd="0" destOrd="0" parTransId="{F5362CE3-F1EA-4EF2-9CAD-5B4BB0CFD26A}" sibTransId="{E8AFB602-9D26-4615-943C-F9E8A356FBBA}"/>
    <dgm:cxn modelId="{F0F2E744-EC4A-48BA-99EF-EE34C7274C08}" type="presOf" srcId="{939A6B09-78FB-4DBD-AA23-68F42F11B99E}" destId="{4080BF75-9DEF-46F1-9164-036C4DD48453}" srcOrd="0" destOrd="0" presId="urn:microsoft.com/office/officeart/2018/2/layout/IconLabelDescriptionList"/>
    <dgm:cxn modelId="{BF613C49-158B-4FBF-919D-AEC8ABC3431B}" type="presOf" srcId="{3BF1807E-9B9F-4379-8FCF-DE366D7260A6}" destId="{7B0D54B6-BC49-484B-8ED8-E0092F599B1A}" srcOrd="0" destOrd="0" presId="urn:microsoft.com/office/officeart/2018/2/layout/IconLabelDescriptionList"/>
    <dgm:cxn modelId="{CDE25A7D-6A10-4F25-A1CD-5B2A5C1F4C3A}" type="presOf" srcId="{2AD4327A-157D-41E6-A962-8D60FFBF7CC0}" destId="{F3E91BA6-27A7-48B1-95F0-85D5A0287BC7}" srcOrd="0" destOrd="0" presId="urn:microsoft.com/office/officeart/2018/2/layout/IconLabelDescriptionList"/>
    <dgm:cxn modelId="{C7CD1587-FEE2-45CF-8057-F1B8F7150DC2}" type="presOf" srcId="{C397716E-01F4-4273-9010-89D59D93542F}" destId="{DFC23112-7D8F-4F17-9FBC-D44A1705D8FE}" srcOrd="0" destOrd="0" presId="urn:microsoft.com/office/officeart/2018/2/layout/IconLabelDescriptionList"/>
    <dgm:cxn modelId="{8DE9EF9A-3CFC-4CFA-93E0-4D0847BE9B8A}" type="presOf" srcId="{6D3AD2B3-B697-48FE-B00A-0DB8E6168724}" destId="{BE987523-82CD-48BA-A88E-677B0CB7AC70}" srcOrd="0" destOrd="0" presId="urn:microsoft.com/office/officeart/2018/2/layout/IconLabelDescriptionList"/>
    <dgm:cxn modelId="{34A59FA2-F777-4DA9-88A5-206A66DEDA2D}" type="presOf" srcId="{7659164C-739F-44CE-99BC-C8E79C636F09}" destId="{055D7D7D-DB0C-4D38-8D56-E5E3A539AE61}" srcOrd="0" destOrd="0" presId="urn:microsoft.com/office/officeart/2018/2/layout/IconLabelDescriptionList"/>
    <dgm:cxn modelId="{6B2E3BAA-349C-4026-8CAF-7F0FE61BFFF3}" srcId="{76684DA7-4EB1-4892-9279-09F75258B527}" destId="{0DC6FDF3-971C-4728-8040-3DE56070A054}" srcOrd="2" destOrd="0" parTransId="{C84634DC-493F-4366-9DF6-E63AD2020677}" sibTransId="{E583B545-827C-4CB3-BF80-DCD49A262272}"/>
    <dgm:cxn modelId="{84571CAB-6277-4243-A4C3-F99FC9E1CE7F}" srcId="{7659164C-739F-44CE-99BC-C8E79C636F09}" destId="{BDD6D4F6-8B5B-4E4A-9FB5-78D7544389E2}" srcOrd="0" destOrd="0" parTransId="{D01EE0CC-A914-418B-B7DF-B2499E7A2859}" sibTransId="{E0240D86-A0F9-4A4D-BBF2-E074DCBFC4E7}"/>
    <dgm:cxn modelId="{EDE237B8-A6F1-4C76-BAA6-085031A88EE9}" type="presOf" srcId="{76684DA7-4EB1-4892-9279-09F75258B527}" destId="{00128358-9410-4799-97BD-5D5BAED155F4}" srcOrd="0" destOrd="0" presId="urn:microsoft.com/office/officeart/2018/2/layout/IconLabelDescriptionList"/>
    <dgm:cxn modelId="{C6688BC2-917E-4142-9240-0DAD6F54054C}" srcId="{76684DA7-4EB1-4892-9279-09F75258B527}" destId="{2AD4327A-157D-41E6-A962-8D60FFBF7CC0}" srcOrd="1" destOrd="0" parTransId="{A74273DA-AE1D-466A-806F-6754D2379EDF}" sibTransId="{055D257A-CDD3-49E4-B74C-6716DA7CAF28}"/>
    <dgm:cxn modelId="{4CFE7DC3-8004-4876-BB6B-107AE55B5EE9}" srcId="{76684DA7-4EB1-4892-9279-09F75258B527}" destId="{3BF1807E-9B9F-4379-8FCF-DE366D7260A6}" srcOrd="3" destOrd="0" parTransId="{ED938F2A-6FFA-479A-8691-716F0424607C}" sibTransId="{9C2C4295-644B-4808-AF4A-D6BCA56712B3}"/>
    <dgm:cxn modelId="{FBE378C7-305A-4DC9-9381-6B652B6DB752}" type="presOf" srcId="{BDD6D4F6-8B5B-4E4A-9FB5-78D7544389E2}" destId="{7635E14B-F743-4DCB-B774-4C5C82DB184E}" srcOrd="0" destOrd="0" presId="urn:microsoft.com/office/officeart/2018/2/layout/IconLabelDescriptionList"/>
    <dgm:cxn modelId="{FA0CF4D7-1FDE-4755-9F76-7679F08D8A4C}" srcId="{2AD4327A-157D-41E6-A962-8D60FFBF7CC0}" destId="{939A6B09-78FB-4DBD-AA23-68F42F11B99E}" srcOrd="0" destOrd="0" parTransId="{3E1486E2-64D6-4136-A3F8-B11995F28EFD}" sibTransId="{4A5A2B1A-DE70-4976-A44C-ECA4BFACE601}"/>
    <dgm:cxn modelId="{37DE56DB-4F0B-4356-8D19-5BF43888716F}" srcId="{0DC6FDF3-971C-4728-8040-3DE56070A054}" destId="{6D3AD2B3-B697-48FE-B00A-0DB8E6168724}" srcOrd="0" destOrd="0" parTransId="{F74486E2-4C3E-4700-B629-40B2240FFA08}" sibTransId="{7BA4F05E-808F-45A9-A0A4-E6CAF08657A9}"/>
    <dgm:cxn modelId="{F2F0FEF8-511A-4F27-A77C-89010BD5F780}" type="presOf" srcId="{0DC6FDF3-971C-4728-8040-3DE56070A054}" destId="{D1F2C9B5-2E75-4B0E-9E5E-2A042F7791D8}" srcOrd="0" destOrd="0" presId="urn:microsoft.com/office/officeart/2018/2/layout/IconLabelDescriptionList"/>
    <dgm:cxn modelId="{B0B4B955-DB59-425E-AA1B-4297108912A6}" type="presParOf" srcId="{00128358-9410-4799-97BD-5D5BAED155F4}" destId="{B73AC9A8-2130-4F68-A5C4-F4CB06F479D7}" srcOrd="0" destOrd="0" presId="urn:microsoft.com/office/officeart/2018/2/layout/IconLabelDescriptionList"/>
    <dgm:cxn modelId="{8CE20560-0B2F-4E4F-B0F4-DEE17205DD56}" type="presParOf" srcId="{B73AC9A8-2130-4F68-A5C4-F4CB06F479D7}" destId="{6493A7C4-6CBA-4D0D-B2C1-B5D828D5FF24}" srcOrd="0" destOrd="0" presId="urn:microsoft.com/office/officeart/2018/2/layout/IconLabelDescriptionList"/>
    <dgm:cxn modelId="{C1C548D7-0399-4298-8F17-3F73387ABD20}" type="presParOf" srcId="{B73AC9A8-2130-4F68-A5C4-F4CB06F479D7}" destId="{E216D43A-4F81-463A-8DDA-BFB2A02BECBB}" srcOrd="1" destOrd="0" presId="urn:microsoft.com/office/officeart/2018/2/layout/IconLabelDescriptionList"/>
    <dgm:cxn modelId="{F468DD45-F7B4-4521-BC09-CE3DDA393E97}" type="presParOf" srcId="{B73AC9A8-2130-4F68-A5C4-F4CB06F479D7}" destId="{055D7D7D-DB0C-4D38-8D56-E5E3A539AE61}" srcOrd="2" destOrd="0" presId="urn:microsoft.com/office/officeart/2018/2/layout/IconLabelDescriptionList"/>
    <dgm:cxn modelId="{45475A6B-3859-44C7-B87E-0192E17AACC9}" type="presParOf" srcId="{B73AC9A8-2130-4F68-A5C4-F4CB06F479D7}" destId="{35D049DD-36E4-4E14-9884-00882E7BE811}" srcOrd="3" destOrd="0" presId="urn:microsoft.com/office/officeart/2018/2/layout/IconLabelDescriptionList"/>
    <dgm:cxn modelId="{5D954DA1-3F51-4CF8-BA9C-3295931A5868}" type="presParOf" srcId="{B73AC9A8-2130-4F68-A5C4-F4CB06F479D7}" destId="{7635E14B-F743-4DCB-B774-4C5C82DB184E}" srcOrd="4" destOrd="0" presId="urn:microsoft.com/office/officeart/2018/2/layout/IconLabelDescriptionList"/>
    <dgm:cxn modelId="{2496F5B8-8AEB-424B-9707-8DE67E9579C1}" type="presParOf" srcId="{00128358-9410-4799-97BD-5D5BAED155F4}" destId="{5B5D8663-2142-48A9-ADE5-016EBEE5D241}" srcOrd="1" destOrd="0" presId="urn:microsoft.com/office/officeart/2018/2/layout/IconLabelDescriptionList"/>
    <dgm:cxn modelId="{3AA30065-ADB1-4DCB-B946-33E386FA8CFB}" type="presParOf" srcId="{00128358-9410-4799-97BD-5D5BAED155F4}" destId="{5E7EBC6A-FB46-4796-8162-6647936AF6C3}" srcOrd="2" destOrd="0" presId="urn:microsoft.com/office/officeart/2018/2/layout/IconLabelDescriptionList"/>
    <dgm:cxn modelId="{CAEC1441-36B0-45FB-A68B-34669DC55A92}" type="presParOf" srcId="{5E7EBC6A-FB46-4796-8162-6647936AF6C3}" destId="{B66F591E-0DD5-4167-9F78-43BA50D2934F}" srcOrd="0" destOrd="0" presId="urn:microsoft.com/office/officeart/2018/2/layout/IconLabelDescriptionList"/>
    <dgm:cxn modelId="{D7A87150-7B2C-47E7-80C1-3121753F232C}" type="presParOf" srcId="{5E7EBC6A-FB46-4796-8162-6647936AF6C3}" destId="{DBA670E7-BFEF-4DAE-BFE7-593D348332B6}" srcOrd="1" destOrd="0" presId="urn:microsoft.com/office/officeart/2018/2/layout/IconLabelDescriptionList"/>
    <dgm:cxn modelId="{0AEF2EDC-C307-431A-9D92-16BF098E146F}" type="presParOf" srcId="{5E7EBC6A-FB46-4796-8162-6647936AF6C3}" destId="{F3E91BA6-27A7-48B1-95F0-85D5A0287BC7}" srcOrd="2" destOrd="0" presId="urn:microsoft.com/office/officeart/2018/2/layout/IconLabelDescriptionList"/>
    <dgm:cxn modelId="{571B6F50-5000-4B84-B171-86DAE46DFB6F}" type="presParOf" srcId="{5E7EBC6A-FB46-4796-8162-6647936AF6C3}" destId="{462272F2-7055-45C4-B1BB-3DE9915B118E}" srcOrd="3" destOrd="0" presId="urn:microsoft.com/office/officeart/2018/2/layout/IconLabelDescriptionList"/>
    <dgm:cxn modelId="{72F9D3CE-1165-4544-BAB9-CB2FB2B375CF}" type="presParOf" srcId="{5E7EBC6A-FB46-4796-8162-6647936AF6C3}" destId="{4080BF75-9DEF-46F1-9164-036C4DD48453}" srcOrd="4" destOrd="0" presId="urn:microsoft.com/office/officeart/2018/2/layout/IconLabelDescriptionList"/>
    <dgm:cxn modelId="{D96A2D7D-85F3-4F76-BD88-ED50E0B33E6A}" type="presParOf" srcId="{00128358-9410-4799-97BD-5D5BAED155F4}" destId="{E78A7491-22DB-412A-A929-4FBAEC4C1153}" srcOrd="3" destOrd="0" presId="urn:microsoft.com/office/officeart/2018/2/layout/IconLabelDescriptionList"/>
    <dgm:cxn modelId="{7D59AD27-242E-4B69-BC46-6824C11FFD1B}" type="presParOf" srcId="{00128358-9410-4799-97BD-5D5BAED155F4}" destId="{7BB35CDF-2985-4407-B397-672CC4F060DB}" srcOrd="4" destOrd="0" presId="urn:microsoft.com/office/officeart/2018/2/layout/IconLabelDescriptionList"/>
    <dgm:cxn modelId="{7CF7F9BD-A3B8-445D-B1E8-E6746214375F}" type="presParOf" srcId="{7BB35CDF-2985-4407-B397-672CC4F060DB}" destId="{2C6FC50C-FF99-403B-BA4E-1EDB2D90A3F8}" srcOrd="0" destOrd="0" presId="urn:microsoft.com/office/officeart/2018/2/layout/IconLabelDescriptionList"/>
    <dgm:cxn modelId="{C87B938D-B3AB-418D-99F5-6DC29555E0BB}" type="presParOf" srcId="{7BB35CDF-2985-4407-B397-672CC4F060DB}" destId="{2F24EB3B-F117-4D57-882E-B2ACA212A6D5}" srcOrd="1" destOrd="0" presId="urn:microsoft.com/office/officeart/2018/2/layout/IconLabelDescriptionList"/>
    <dgm:cxn modelId="{634945BA-E8D8-413A-8FC7-702718B75C87}" type="presParOf" srcId="{7BB35CDF-2985-4407-B397-672CC4F060DB}" destId="{D1F2C9B5-2E75-4B0E-9E5E-2A042F7791D8}" srcOrd="2" destOrd="0" presId="urn:microsoft.com/office/officeart/2018/2/layout/IconLabelDescriptionList"/>
    <dgm:cxn modelId="{A0D1DF65-9F4D-49EA-9970-7B16E6D79EE4}" type="presParOf" srcId="{7BB35CDF-2985-4407-B397-672CC4F060DB}" destId="{EB44672D-EC6E-4C42-9364-5B8383305872}" srcOrd="3" destOrd="0" presId="urn:microsoft.com/office/officeart/2018/2/layout/IconLabelDescriptionList"/>
    <dgm:cxn modelId="{2B7A886F-574B-4D88-B366-C8CA57DB3AFA}" type="presParOf" srcId="{7BB35CDF-2985-4407-B397-672CC4F060DB}" destId="{BE987523-82CD-48BA-A88E-677B0CB7AC70}" srcOrd="4" destOrd="0" presId="urn:microsoft.com/office/officeart/2018/2/layout/IconLabelDescriptionList"/>
    <dgm:cxn modelId="{B6D5D053-72D9-48AB-8DB9-7C89E19A12D1}" type="presParOf" srcId="{00128358-9410-4799-97BD-5D5BAED155F4}" destId="{3E44EA4E-210B-4143-9793-FC58E2EFBBD8}" srcOrd="5" destOrd="0" presId="urn:microsoft.com/office/officeart/2018/2/layout/IconLabelDescriptionList"/>
    <dgm:cxn modelId="{BC603B10-ACC7-4166-92FC-9F79A80A705C}" type="presParOf" srcId="{00128358-9410-4799-97BD-5D5BAED155F4}" destId="{DB8A7D9E-064B-4ED2-83E5-6FEA4B2A5403}" srcOrd="6" destOrd="0" presId="urn:microsoft.com/office/officeart/2018/2/layout/IconLabelDescriptionList"/>
    <dgm:cxn modelId="{BBFE8B85-70A4-4CAD-97A3-916B944972C1}" type="presParOf" srcId="{DB8A7D9E-064B-4ED2-83E5-6FEA4B2A5403}" destId="{2C49F714-AC96-44DD-B650-C34E5DC5D8AF}" srcOrd="0" destOrd="0" presId="urn:microsoft.com/office/officeart/2018/2/layout/IconLabelDescriptionList"/>
    <dgm:cxn modelId="{AED45780-9432-4D90-962C-1894DFED0DF0}" type="presParOf" srcId="{DB8A7D9E-064B-4ED2-83E5-6FEA4B2A5403}" destId="{8DA7EF05-7432-4660-BF38-F92C8C1AD533}" srcOrd="1" destOrd="0" presId="urn:microsoft.com/office/officeart/2018/2/layout/IconLabelDescriptionList"/>
    <dgm:cxn modelId="{2F70D2CA-664C-48F4-A3CA-C47C5E63F29B}" type="presParOf" srcId="{DB8A7D9E-064B-4ED2-83E5-6FEA4B2A5403}" destId="{7B0D54B6-BC49-484B-8ED8-E0092F599B1A}" srcOrd="2" destOrd="0" presId="urn:microsoft.com/office/officeart/2018/2/layout/IconLabelDescriptionList"/>
    <dgm:cxn modelId="{0615FABF-8871-4CBA-BA06-BD9CA748528F}" type="presParOf" srcId="{DB8A7D9E-064B-4ED2-83E5-6FEA4B2A5403}" destId="{0AA2B666-6F97-4FEA-A504-55325CE14DC8}" srcOrd="3" destOrd="0" presId="urn:microsoft.com/office/officeart/2018/2/layout/IconLabelDescriptionList"/>
    <dgm:cxn modelId="{F07AD417-9E16-489E-8173-466D240EA236}" type="presParOf" srcId="{DB8A7D9E-064B-4ED2-83E5-6FEA4B2A5403}" destId="{DFC23112-7D8F-4F17-9FBC-D44A1705D8F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1B504E-CB7B-409A-AB44-A6C6983D749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8FEDAE8-EA4A-4BAE-AFB5-947B9E8CA93C}">
      <dgm:prSet phldrT="[Text]"/>
      <dgm:spPr/>
      <dgm:t>
        <a:bodyPr/>
        <a:lstStyle/>
        <a:p>
          <a:pPr>
            <a:buFont typeface="+mj-lt"/>
            <a:buAutoNum type="arabicPeriod"/>
          </a:pPr>
          <a:r>
            <a:rPr lang="en-US" b="1" i="0" dirty="0">
              <a:effectLst/>
              <a:latin typeface="Söhne"/>
            </a:rPr>
            <a:t>Overview of the Decision Flow Approach:</a:t>
          </a:r>
          <a:endParaRPr lang="en-US" dirty="0"/>
        </a:p>
      </dgm:t>
    </dgm:pt>
    <dgm:pt modelId="{1BA0579F-386A-414E-B605-845DA6C8792A}" type="parTrans" cxnId="{CB87B457-6898-4B8D-8D68-558B74B10A74}">
      <dgm:prSet/>
      <dgm:spPr/>
      <dgm:t>
        <a:bodyPr/>
        <a:lstStyle/>
        <a:p>
          <a:endParaRPr lang="en-US"/>
        </a:p>
      </dgm:t>
    </dgm:pt>
    <dgm:pt modelId="{32484BD2-17C7-4601-B7D6-DFF51F99C8D8}" type="sibTrans" cxnId="{CB87B457-6898-4B8D-8D68-558B74B10A74}">
      <dgm:prSet/>
      <dgm:spPr/>
      <dgm:t>
        <a:bodyPr/>
        <a:lstStyle/>
        <a:p>
          <a:endParaRPr lang="en-US"/>
        </a:p>
      </dgm:t>
    </dgm:pt>
    <dgm:pt modelId="{AE5DE586-E108-4EEE-B54D-C1C29539D0C1}">
      <dgm:prSet/>
      <dgm:spPr/>
      <dgm:t>
        <a:bodyPr/>
        <a:lstStyle/>
        <a:p>
          <a:r>
            <a:rPr lang="en-US">
              <a:latin typeface="Söhne"/>
            </a:rPr>
            <a:t>Use </a:t>
          </a:r>
          <a:r>
            <a:rPr lang="en-US" b="0" i="0">
              <a:effectLst/>
              <a:latin typeface="Söhne"/>
            </a:rPr>
            <a:t>machine learning models to predict patient-specific outcomes across three key endpoints: Risk of Falls, Treatment Effectiveness, and Side Effects/Adverse Events."</a:t>
          </a:r>
          <a:endParaRPr lang="en-US" b="0" i="0" dirty="0">
            <a:effectLst/>
            <a:latin typeface="Söhne"/>
          </a:endParaRPr>
        </a:p>
      </dgm:t>
    </dgm:pt>
    <dgm:pt modelId="{A18177A9-7499-4764-8113-0071725450E8}" type="parTrans" cxnId="{BC43D304-A65B-4B7B-BF3E-A56EF2F81799}">
      <dgm:prSet/>
      <dgm:spPr/>
      <dgm:t>
        <a:bodyPr/>
        <a:lstStyle/>
        <a:p>
          <a:endParaRPr lang="en-US"/>
        </a:p>
      </dgm:t>
    </dgm:pt>
    <dgm:pt modelId="{DF1C5D01-F5B1-46AA-AB5E-FCA85666960B}" type="sibTrans" cxnId="{BC43D304-A65B-4B7B-BF3E-A56EF2F81799}">
      <dgm:prSet/>
      <dgm:spPr/>
      <dgm:t>
        <a:bodyPr/>
        <a:lstStyle/>
        <a:p>
          <a:endParaRPr lang="en-US"/>
        </a:p>
      </dgm:t>
    </dgm:pt>
    <dgm:pt modelId="{2D203167-134E-4AFF-8BF3-D662262C322C}">
      <dgm:prSet/>
      <dgm:spPr/>
      <dgm:t>
        <a:bodyPr/>
        <a:lstStyle/>
        <a:p>
          <a:r>
            <a:rPr lang="en-US" b="0" i="0" dirty="0">
              <a:effectLst/>
              <a:latin typeface="Söhne"/>
            </a:rPr>
            <a:t>Based on these predictions, we guide the selection of the most suitable rehabilitation program and follow-up frequency.</a:t>
          </a:r>
        </a:p>
      </dgm:t>
    </dgm:pt>
    <dgm:pt modelId="{4AB9D669-EFFC-472F-9452-E709E07097EF}" type="parTrans" cxnId="{24E15666-8A02-49C1-82B6-4191B1BCD2F7}">
      <dgm:prSet/>
      <dgm:spPr/>
      <dgm:t>
        <a:bodyPr/>
        <a:lstStyle/>
        <a:p>
          <a:endParaRPr lang="en-US"/>
        </a:p>
      </dgm:t>
    </dgm:pt>
    <dgm:pt modelId="{E50F2F91-6213-4440-9A52-77BDFDC80D17}" type="sibTrans" cxnId="{24E15666-8A02-49C1-82B6-4191B1BCD2F7}">
      <dgm:prSet/>
      <dgm:spPr/>
      <dgm:t>
        <a:bodyPr/>
        <a:lstStyle/>
        <a:p>
          <a:endParaRPr lang="en-US"/>
        </a:p>
      </dgm:t>
    </dgm:pt>
    <dgm:pt modelId="{8FAAD13B-3357-40CC-9422-A092E6A404C2}">
      <dgm:prSet/>
      <dgm:spPr/>
      <dgm:t>
        <a:bodyPr/>
        <a:lstStyle/>
        <a:p>
          <a:r>
            <a:rPr lang="en-US" b="1" i="0">
              <a:effectLst/>
              <a:latin typeface="Söhne"/>
            </a:rPr>
            <a:t>Machine Learning Endpoints:</a:t>
          </a:r>
          <a:endParaRPr lang="en-US" b="0" i="0" dirty="0">
            <a:effectLst/>
            <a:latin typeface="Söhne"/>
          </a:endParaRPr>
        </a:p>
      </dgm:t>
    </dgm:pt>
    <dgm:pt modelId="{31D7EB63-437E-4637-88CB-6A29CE21A166}" type="parTrans" cxnId="{478E9249-600C-4AF3-8F98-CA09DFB83527}">
      <dgm:prSet/>
      <dgm:spPr/>
      <dgm:t>
        <a:bodyPr/>
        <a:lstStyle/>
        <a:p>
          <a:endParaRPr lang="en-US"/>
        </a:p>
      </dgm:t>
    </dgm:pt>
    <dgm:pt modelId="{B84256E8-C24D-4467-87FE-92D891418AE2}" type="sibTrans" cxnId="{478E9249-600C-4AF3-8F98-CA09DFB83527}">
      <dgm:prSet/>
      <dgm:spPr/>
      <dgm:t>
        <a:bodyPr/>
        <a:lstStyle/>
        <a:p>
          <a:endParaRPr lang="en-US"/>
        </a:p>
      </dgm:t>
    </dgm:pt>
    <dgm:pt modelId="{66C83BE3-0C2D-4F1A-9FB9-586340A7A5F7}">
      <dgm:prSet/>
      <dgm:spPr/>
      <dgm:t>
        <a:bodyPr/>
        <a:lstStyle/>
        <a:p>
          <a:r>
            <a:rPr lang="en-US" b="0" i="0">
              <a:effectLst/>
              <a:latin typeface="Söhne"/>
            </a:rPr>
            <a:t>"Risk of Falls: Assesses the likelihood of falls using measures like balance and mobility."</a:t>
          </a:r>
          <a:endParaRPr lang="en-US" b="0" i="0" dirty="0">
            <a:effectLst/>
            <a:latin typeface="Söhne"/>
          </a:endParaRPr>
        </a:p>
      </dgm:t>
    </dgm:pt>
    <dgm:pt modelId="{D41A405D-4C9A-478C-88A5-ED6E85D032C4}" type="parTrans" cxnId="{E71D1AC4-D2F2-46AB-8FD2-83BCA28C447A}">
      <dgm:prSet/>
      <dgm:spPr/>
      <dgm:t>
        <a:bodyPr/>
        <a:lstStyle/>
        <a:p>
          <a:endParaRPr lang="en-US"/>
        </a:p>
      </dgm:t>
    </dgm:pt>
    <dgm:pt modelId="{6D749236-C941-456D-B97C-490A73871280}" type="sibTrans" cxnId="{E71D1AC4-D2F2-46AB-8FD2-83BCA28C447A}">
      <dgm:prSet/>
      <dgm:spPr/>
      <dgm:t>
        <a:bodyPr/>
        <a:lstStyle/>
        <a:p>
          <a:endParaRPr lang="en-US"/>
        </a:p>
      </dgm:t>
    </dgm:pt>
    <dgm:pt modelId="{A79CDE4A-B885-44EC-9D85-C21DB909A60F}">
      <dgm:prSet/>
      <dgm:spPr/>
      <dgm:t>
        <a:bodyPr/>
        <a:lstStyle/>
        <a:p>
          <a:r>
            <a:rPr lang="en-US" b="0" i="0">
              <a:effectLst/>
              <a:latin typeface="Söhne"/>
            </a:rPr>
            <a:t>"Treatment Effectiveness: Evaluates the overall success of the rehabilitation program."</a:t>
          </a:r>
          <a:endParaRPr lang="en-US" b="0" i="0" dirty="0">
            <a:effectLst/>
            <a:latin typeface="Söhne"/>
          </a:endParaRPr>
        </a:p>
      </dgm:t>
    </dgm:pt>
    <dgm:pt modelId="{21775D3A-9C71-4BEE-BCB5-AB3D4E7CB258}" type="parTrans" cxnId="{E46D027E-11CB-46DF-BE99-D6ABE9AAEF4F}">
      <dgm:prSet/>
      <dgm:spPr/>
      <dgm:t>
        <a:bodyPr/>
        <a:lstStyle/>
        <a:p>
          <a:endParaRPr lang="en-US"/>
        </a:p>
      </dgm:t>
    </dgm:pt>
    <dgm:pt modelId="{22751E19-E986-44A2-8F85-F72018D7238D}" type="sibTrans" cxnId="{E46D027E-11CB-46DF-BE99-D6ABE9AAEF4F}">
      <dgm:prSet/>
      <dgm:spPr/>
      <dgm:t>
        <a:bodyPr/>
        <a:lstStyle/>
        <a:p>
          <a:endParaRPr lang="en-US"/>
        </a:p>
      </dgm:t>
    </dgm:pt>
    <dgm:pt modelId="{DDDE1150-FD2F-4AFE-B0ED-53EE1DF52813}">
      <dgm:prSet/>
      <dgm:spPr/>
      <dgm:t>
        <a:bodyPr/>
        <a:lstStyle/>
        <a:p>
          <a:r>
            <a:rPr lang="en-US" b="0" i="0">
              <a:effectLst/>
              <a:latin typeface="Söhne"/>
            </a:rPr>
            <a:t>"Side Effects/Adverse Events: Monitors potential negative outcomes like pain and anxiety."</a:t>
          </a:r>
          <a:endParaRPr lang="en-US" b="0" i="0" dirty="0">
            <a:effectLst/>
            <a:latin typeface="Söhne"/>
          </a:endParaRPr>
        </a:p>
      </dgm:t>
    </dgm:pt>
    <dgm:pt modelId="{BEFEC593-5159-4A1E-A77A-3E23F5BB1BF7}" type="parTrans" cxnId="{DB0E9E74-F8F1-4F00-9421-B34584EE3AA1}">
      <dgm:prSet/>
      <dgm:spPr/>
      <dgm:t>
        <a:bodyPr/>
        <a:lstStyle/>
        <a:p>
          <a:endParaRPr lang="en-US"/>
        </a:p>
      </dgm:t>
    </dgm:pt>
    <dgm:pt modelId="{371A9410-91DF-4F78-90DE-4A0492F5EE53}" type="sibTrans" cxnId="{DB0E9E74-F8F1-4F00-9421-B34584EE3AA1}">
      <dgm:prSet/>
      <dgm:spPr/>
      <dgm:t>
        <a:bodyPr/>
        <a:lstStyle/>
        <a:p>
          <a:endParaRPr lang="en-US"/>
        </a:p>
      </dgm:t>
    </dgm:pt>
    <dgm:pt modelId="{12EEA051-33CA-4203-A041-CCD1E6523055}">
      <dgm:prSet/>
      <dgm:spPr/>
      <dgm:t>
        <a:bodyPr/>
        <a:lstStyle/>
        <a:p>
          <a:r>
            <a:rPr lang="en-US" b="1" i="0">
              <a:effectLst/>
              <a:latin typeface="Söhne"/>
            </a:rPr>
            <a:t>Rehabilitation Program Options:</a:t>
          </a:r>
          <a:endParaRPr lang="en-US" b="0" i="0" dirty="0">
            <a:effectLst/>
            <a:latin typeface="Söhne"/>
          </a:endParaRPr>
        </a:p>
      </dgm:t>
    </dgm:pt>
    <dgm:pt modelId="{1BA8C49E-FC69-4A6E-A0E0-19D77CE5C515}" type="parTrans" cxnId="{0B8BAAE6-907C-4B6C-806D-1B6C74797B76}">
      <dgm:prSet/>
      <dgm:spPr/>
      <dgm:t>
        <a:bodyPr/>
        <a:lstStyle/>
        <a:p>
          <a:endParaRPr lang="en-US"/>
        </a:p>
      </dgm:t>
    </dgm:pt>
    <dgm:pt modelId="{C2FE7E7F-C325-4613-BD61-DA450F787883}" type="sibTrans" cxnId="{0B8BAAE6-907C-4B6C-806D-1B6C74797B76}">
      <dgm:prSet/>
      <dgm:spPr/>
      <dgm:t>
        <a:bodyPr/>
        <a:lstStyle/>
        <a:p>
          <a:endParaRPr lang="en-US"/>
        </a:p>
      </dgm:t>
    </dgm:pt>
    <dgm:pt modelId="{2E3A9E38-629C-4C7E-96CD-02C50556EC73}">
      <dgm:prSet/>
      <dgm:spPr/>
      <dgm:t>
        <a:bodyPr/>
        <a:lstStyle/>
        <a:p>
          <a:r>
            <a:rPr lang="en-US" b="0" i="0" dirty="0">
              <a:effectLst/>
              <a:latin typeface="Söhne"/>
            </a:rPr>
            <a:t>"Otago: Traditional exercise-based program with periodic follow-ups."</a:t>
          </a:r>
        </a:p>
      </dgm:t>
    </dgm:pt>
    <dgm:pt modelId="{31636198-66E5-44BA-B4C4-FB497EEB623B}" type="parTrans" cxnId="{9A420569-D6F9-497B-AA20-2B56D0D02A9A}">
      <dgm:prSet/>
      <dgm:spPr/>
      <dgm:t>
        <a:bodyPr/>
        <a:lstStyle/>
        <a:p>
          <a:endParaRPr lang="en-US"/>
        </a:p>
      </dgm:t>
    </dgm:pt>
    <dgm:pt modelId="{26D90E17-81C3-4746-A2C8-418258219700}" type="sibTrans" cxnId="{9A420569-D6F9-497B-AA20-2B56D0D02A9A}">
      <dgm:prSet/>
      <dgm:spPr/>
      <dgm:t>
        <a:bodyPr/>
        <a:lstStyle/>
        <a:p>
          <a:endParaRPr lang="en-US"/>
        </a:p>
      </dgm:t>
    </dgm:pt>
    <dgm:pt modelId="{3C49580F-59CD-4A37-8B29-3708EB4CE612}">
      <dgm:prSet/>
      <dgm:spPr/>
      <dgm:t>
        <a:bodyPr/>
        <a:lstStyle/>
        <a:p>
          <a:r>
            <a:rPr lang="en-US" b="0" i="0">
              <a:effectLst/>
              <a:latin typeface="Söhne"/>
            </a:rPr>
            <a:t>"Full-TELEREHAB: Advanced system with virtual coaching and comprehensive monitoring."</a:t>
          </a:r>
          <a:endParaRPr lang="en-US" b="0" i="0" dirty="0">
            <a:effectLst/>
            <a:latin typeface="Söhne"/>
          </a:endParaRPr>
        </a:p>
      </dgm:t>
    </dgm:pt>
    <dgm:pt modelId="{3CDE26F1-4752-4AF6-AED3-D42A59BA35B0}" type="parTrans" cxnId="{F4928E61-A18C-46DA-BB0D-B7FE0D5B605E}">
      <dgm:prSet/>
      <dgm:spPr/>
      <dgm:t>
        <a:bodyPr/>
        <a:lstStyle/>
        <a:p>
          <a:endParaRPr lang="en-US"/>
        </a:p>
      </dgm:t>
    </dgm:pt>
    <dgm:pt modelId="{FB6FDAF3-2259-46C5-8167-E23B1767AE6F}" type="sibTrans" cxnId="{F4928E61-A18C-46DA-BB0D-B7FE0D5B605E}">
      <dgm:prSet/>
      <dgm:spPr/>
      <dgm:t>
        <a:bodyPr/>
        <a:lstStyle/>
        <a:p>
          <a:endParaRPr lang="en-US"/>
        </a:p>
      </dgm:t>
    </dgm:pt>
    <dgm:pt modelId="{43029890-1DB9-40D2-BA0C-174F47018480}">
      <dgm:prSet/>
      <dgm:spPr/>
      <dgm:t>
        <a:bodyPr/>
        <a:lstStyle/>
        <a:p>
          <a:r>
            <a:rPr lang="en-US" b="0" i="0" dirty="0">
              <a:effectLst/>
              <a:latin typeface="Söhne"/>
            </a:rPr>
            <a:t>"Light-TELEREHAB: Simplified version of TELEREHAB for patients with lower digital skills."</a:t>
          </a:r>
        </a:p>
      </dgm:t>
    </dgm:pt>
    <dgm:pt modelId="{02E3CBC4-830B-425D-A8C9-4E0809493102}" type="parTrans" cxnId="{66594CEA-8D96-4F70-8E95-D539829B16A7}">
      <dgm:prSet/>
      <dgm:spPr/>
      <dgm:t>
        <a:bodyPr/>
        <a:lstStyle/>
        <a:p>
          <a:endParaRPr lang="en-US"/>
        </a:p>
      </dgm:t>
    </dgm:pt>
    <dgm:pt modelId="{59056AB3-56C2-4127-8B63-E86AD9706B58}" type="sibTrans" cxnId="{66594CEA-8D96-4F70-8E95-D539829B16A7}">
      <dgm:prSet/>
      <dgm:spPr/>
      <dgm:t>
        <a:bodyPr/>
        <a:lstStyle/>
        <a:p>
          <a:endParaRPr lang="en-US"/>
        </a:p>
      </dgm:t>
    </dgm:pt>
    <dgm:pt modelId="{FBBC7A96-3290-43F5-A7F8-289E0C4D365D}">
      <dgm:prSet/>
      <dgm:spPr/>
      <dgm:t>
        <a:bodyPr/>
        <a:lstStyle/>
        <a:p>
          <a:r>
            <a:rPr lang="en-US" b="1" i="0">
              <a:effectLst/>
              <a:latin typeface="Söhne"/>
            </a:rPr>
            <a:t>Sankey Diagram Explanation:</a:t>
          </a:r>
          <a:endParaRPr lang="en-US" b="0" i="0" dirty="0">
            <a:effectLst/>
            <a:latin typeface="Söhne"/>
          </a:endParaRPr>
        </a:p>
      </dgm:t>
    </dgm:pt>
    <dgm:pt modelId="{688D539B-76BD-468B-A963-21A317294ED3}" type="parTrans" cxnId="{FC2EC6BB-B69B-4CAA-8F08-7F842A1211C0}">
      <dgm:prSet/>
      <dgm:spPr/>
      <dgm:t>
        <a:bodyPr/>
        <a:lstStyle/>
        <a:p>
          <a:endParaRPr lang="en-US"/>
        </a:p>
      </dgm:t>
    </dgm:pt>
    <dgm:pt modelId="{A9E19091-A740-40C4-8F01-493C2F69A1A2}" type="sibTrans" cxnId="{FC2EC6BB-B69B-4CAA-8F08-7F842A1211C0}">
      <dgm:prSet/>
      <dgm:spPr/>
      <dgm:t>
        <a:bodyPr/>
        <a:lstStyle/>
        <a:p>
          <a:endParaRPr lang="en-US"/>
        </a:p>
      </dgm:t>
    </dgm:pt>
    <dgm:pt modelId="{4CFCFBB2-24E7-4CCF-89D1-5645020C3D51}">
      <dgm:prSet/>
      <dgm:spPr/>
      <dgm:t>
        <a:bodyPr/>
        <a:lstStyle/>
        <a:p>
          <a:r>
            <a:rPr lang="en-US" b="0" i="0">
              <a:effectLst/>
              <a:latin typeface="Söhne"/>
            </a:rPr>
            <a:t>"The diagram visualizes the flow from ML model outputs to rehabilitation program selection and follow-up frequency."</a:t>
          </a:r>
          <a:endParaRPr lang="en-US" b="0" i="0" dirty="0">
            <a:effectLst/>
            <a:latin typeface="Söhne"/>
          </a:endParaRPr>
        </a:p>
      </dgm:t>
    </dgm:pt>
    <dgm:pt modelId="{764C21FB-843E-4F32-AA68-ECB65D98259E}" type="parTrans" cxnId="{24508729-34FC-43AD-8A53-5BC92BFEA3F9}">
      <dgm:prSet/>
      <dgm:spPr/>
      <dgm:t>
        <a:bodyPr/>
        <a:lstStyle/>
        <a:p>
          <a:endParaRPr lang="en-US"/>
        </a:p>
      </dgm:t>
    </dgm:pt>
    <dgm:pt modelId="{4DAD3F48-41F1-41C4-99C0-09028D71FCBA}" type="sibTrans" cxnId="{24508729-34FC-43AD-8A53-5BC92BFEA3F9}">
      <dgm:prSet/>
      <dgm:spPr/>
      <dgm:t>
        <a:bodyPr/>
        <a:lstStyle/>
        <a:p>
          <a:endParaRPr lang="en-US"/>
        </a:p>
      </dgm:t>
    </dgm:pt>
    <dgm:pt modelId="{ADEE6722-CAC2-45F4-8460-FF82424EDBF7}">
      <dgm:prSet/>
      <dgm:spPr/>
      <dgm:t>
        <a:bodyPr/>
        <a:lstStyle/>
        <a:p>
          <a:r>
            <a:rPr lang="en-US" b="0" i="0">
              <a:effectLst/>
              <a:latin typeface="Söhne"/>
            </a:rPr>
            <a:t>"Each patient's unique ML probabilities influence the path through the diagram, highlighting personalized treatment plans."</a:t>
          </a:r>
          <a:endParaRPr lang="en-US" b="0" i="0" dirty="0">
            <a:effectLst/>
            <a:latin typeface="Söhne"/>
          </a:endParaRPr>
        </a:p>
      </dgm:t>
    </dgm:pt>
    <dgm:pt modelId="{9B2C38EC-5286-44DD-B2E9-99164C571D09}" type="parTrans" cxnId="{4A714148-6B1B-4103-B7AE-EDE5056DDBFA}">
      <dgm:prSet/>
      <dgm:spPr/>
      <dgm:t>
        <a:bodyPr/>
        <a:lstStyle/>
        <a:p>
          <a:endParaRPr lang="en-US"/>
        </a:p>
      </dgm:t>
    </dgm:pt>
    <dgm:pt modelId="{960BA4D0-E35F-41DC-AAA8-A8C27357A144}" type="sibTrans" cxnId="{4A714148-6B1B-4103-B7AE-EDE5056DDBFA}">
      <dgm:prSet/>
      <dgm:spPr/>
      <dgm:t>
        <a:bodyPr/>
        <a:lstStyle/>
        <a:p>
          <a:endParaRPr lang="en-US"/>
        </a:p>
      </dgm:t>
    </dgm:pt>
    <dgm:pt modelId="{E5709D73-CD14-4FD7-95C1-352331220418}">
      <dgm:prSet/>
      <dgm:spPr/>
      <dgm:t>
        <a:bodyPr/>
        <a:lstStyle/>
        <a:p>
          <a:r>
            <a:rPr lang="en-US" b="1" i="0">
              <a:effectLst/>
              <a:latin typeface="Söhne"/>
            </a:rPr>
            <a:t>Case Example:</a:t>
          </a:r>
          <a:endParaRPr lang="en-US" b="0" i="0" dirty="0">
            <a:effectLst/>
            <a:latin typeface="Söhne"/>
          </a:endParaRPr>
        </a:p>
      </dgm:t>
    </dgm:pt>
    <dgm:pt modelId="{0012330C-C931-41D3-9BF0-0D8E7A087734}" type="parTrans" cxnId="{4EF555F8-F586-47E3-A45D-5406D2E33F14}">
      <dgm:prSet/>
      <dgm:spPr/>
      <dgm:t>
        <a:bodyPr/>
        <a:lstStyle/>
        <a:p>
          <a:endParaRPr lang="en-US"/>
        </a:p>
      </dgm:t>
    </dgm:pt>
    <dgm:pt modelId="{D71A4B69-B3B9-4ECD-B81A-D4AA8D12B92E}" type="sibTrans" cxnId="{4EF555F8-F586-47E3-A45D-5406D2E33F14}">
      <dgm:prSet/>
      <dgm:spPr/>
      <dgm:t>
        <a:bodyPr/>
        <a:lstStyle/>
        <a:p>
          <a:endParaRPr lang="en-US"/>
        </a:p>
      </dgm:t>
    </dgm:pt>
    <dgm:pt modelId="{E3E00023-8D47-485B-B007-F6B12E02A088}">
      <dgm:prSet/>
      <dgm:spPr/>
      <dgm:t>
        <a:bodyPr/>
        <a:lstStyle/>
        <a:p>
          <a:r>
            <a:rPr lang="en-US" b="0" i="0">
              <a:effectLst/>
              <a:latin typeface="Söhne"/>
            </a:rPr>
            <a:t>"A patient with high 'Risk of Falls' probability might be directed more towards 'Full-TELEREHAB' with 'Frequent Follow-Up' based on the combined ML model inferences."</a:t>
          </a:r>
          <a:endParaRPr lang="en-US" b="0" i="0" dirty="0">
            <a:effectLst/>
            <a:latin typeface="Söhne"/>
          </a:endParaRPr>
        </a:p>
      </dgm:t>
    </dgm:pt>
    <dgm:pt modelId="{BB3BA5E9-DA89-4A93-8BEA-B6255A92850B}" type="parTrans" cxnId="{3C3378B5-D0F6-457B-981D-6B6AC782B36A}">
      <dgm:prSet/>
      <dgm:spPr/>
      <dgm:t>
        <a:bodyPr/>
        <a:lstStyle/>
        <a:p>
          <a:endParaRPr lang="en-US"/>
        </a:p>
      </dgm:t>
    </dgm:pt>
    <dgm:pt modelId="{39039146-969A-47DF-A771-BE6790516BB0}" type="sibTrans" cxnId="{3C3378B5-D0F6-457B-981D-6B6AC782B36A}">
      <dgm:prSet/>
      <dgm:spPr/>
      <dgm:t>
        <a:bodyPr/>
        <a:lstStyle/>
        <a:p>
          <a:endParaRPr lang="en-US"/>
        </a:p>
      </dgm:t>
    </dgm:pt>
    <dgm:pt modelId="{3EDE0010-3A3B-4E6B-8E45-86A21298D5C7}">
      <dgm:prSet/>
      <dgm:spPr/>
      <dgm:t>
        <a:bodyPr/>
        <a:lstStyle/>
        <a:p>
          <a:r>
            <a:rPr lang="en-US" b="0" i="0">
              <a:effectLst/>
              <a:latin typeface="Söhne"/>
            </a:rPr>
            <a:t>"This visual representation aids clinicians in understanding and explaining the decision-making process to patients."</a:t>
          </a:r>
          <a:endParaRPr lang="en-US" b="0" i="0" dirty="0">
            <a:effectLst/>
            <a:latin typeface="Söhne"/>
          </a:endParaRPr>
        </a:p>
      </dgm:t>
    </dgm:pt>
    <dgm:pt modelId="{32C991A1-DA32-4CB4-9E0A-3947FC1747E2}" type="parTrans" cxnId="{A18F3B10-AEAB-442B-9FCB-C6403A18C7B3}">
      <dgm:prSet/>
      <dgm:spPr/>
      <dgm:t>
        <a:bodyPr/>
        <a:lstStyle/>
        <a:p>
          <a:endParaRPr lang="en-US"/>
        </a:p>
      </dgm:t>
    </dgm:pt>
    <dgm:pt modelId="{9D5C459E-7D55-4B7F-B17A-62B526A12B8D}" type="sibTrans" cxnId="{A18F3B10-AEAB-442B-9FCB-C6403A18C7B3}">
      <dgm:prSet/>
      <dgm:spPr/>
      <dgm:t>
        <a:bodyPr/>
        <a:lstStyle/>
        <a:p>
          <a:endParaRPr lang="en-US"/>
        </a:p>
      </dgm:t>
    </dgm:pt>
    <dgm:pt modelId="{690E853A-4D76-4327-9948-CCA402077162}" type="pres">
      <dgm:prSet presAssocID="{471B504E-CB7B-409A-AB44-A6C6983D7492}" presName="linear" presStyleCnt="0">
        <dgm:presLayoutVars>
          <dgm:dir/>
          <dgm:animLvl val="lvl"/>
          <dgm:resizeHandles val="exact"/>
        </dgm:presLayoutVars>
      </dgm:prSet>
      <dgm:spPr/>
    </dgm:pt>
    <dgm:pt modelId="{C8D02D09-1FBC-48F9-ABB3-230AA155C7E7}" type="pres">
      <dgm:prSet presAssocID="{C8FEDAE8-EA4A-4BAE-AFB5-947B9E8CA93C}" presName="parentLin" presStyleCnt="0"/>
      <dgm:spPr/>
    </dgm:pt>
    <dgm:pt modelId="{094BCF48-66B9-45CB-A479-2883FB0194EE}" type="pres">
      <dgm:prSet presAssocID="{C8FEDAE8-EA4A-4BAE-AFB5-947B9E8CA93C}" presName="parentLeftMargin" presStyleLbl="node1" presStyleIdx="0" presStyleCnt="5"/>
      <dgm:spPr/>
    </dgm:pt>
    <dgm:pt modelId="{916FC035-CEA9-4DA8-9EBF-59B65113A33F}" type="pres">
      <dgm:prSet presAssocID="{C8FEDAE8-EA4A-4BAE-AFB5-947B9E8CA93C}" presName="parentText" presStyleLbl="node1" presStyleIdx="0" presStyleCnt="5">
        <dgm:presLayoutVars>
          <dgm:chMax val="0"/>
          <dgm:bulletEnabled val="1"/>
        </dgm:presLayoutVars>
      </dgm:prSet>
      <dgm:spPr/>
    </dgm:pt>
    <dgm:pt modelId="{F542DC74-7732-41CF-B01E-0B646FC3F160}" type="pres">
      <dgm:prSet presAssocID="{C8FEDAE8-EA4A-4BAE-AFB5-947B9E8CA93C}" presName="negativeSpace" presStyleCnt="0"/>
      <dgm:spPr/>
    </dgm:pt>
    <dgm:pt modelId="{665ADEFA-2D59-4413-B9A3-AE4533F20E36}" type="pres">
      <dgm:prSet presAssocID="{C8FEDAE8-EA4A-4BAE-AFB5-947B9E8CA93C}" presName="childText" presStyleLbl="conFgAcc1" presStyleIdx="0" presStyleCnt="5">
        <dgm:presLayoutVars>
          <dgm:bulletEnabled val="1"/>
        </dgm:presLayoutVars>
      </dgm:prSet>
      <dgm:spPr/>
    </dgm:pt>
    <dgm:pt modelId="{D34DF84D-C96D-4A5F-83F4-F1B369113A3B}" type="pres">
      <dgm:prSet presAssocID="{32484BD2-17C7-4601-B7D6-DFF51F99C8D8}" presName="spaceBetweenRectangles" presStyleCnt="0"/>
      <dgm:spPr/>
    </dgm:pt>
    <dgm:pt modelId="{51058140-2933-4A29-BCAC-3CC2993A28D2}" type="pres">
      <dgm:prSet presAssocID="{8FAAD13B-3357-40CC-9422-A092E6A404C2}" presName="parentLin" presStyleCnt="0"/>
      <dgm:spPr/>
    </dgm:pt>
    <dgm:pt modelId="{606D5204-D4B0-4452-B958-66F13251495C}" type="pres">
      <dgm:prSet presAssocID="{8FAAD13B-3357-40CC-9422-A092E6A404C2}" presName="parentLeftMargin" presStyleLbl="node1" presStyleIdx="0" presStyleCnt="5"/>
      <dgm:spPr/>
    </dgm:pt>
    <dgm:pt modelId="{3111ED46-6218-40C6-A254-2B29427FC209}" type="pres">
      <dgm:prSet presAssocID="{8FAAD13B-3357-40CC-9422-A092E6A404C2}" presName="parentText" presStyleLbl="node1" presStyleIdx="1" presStyleCnt="5">
        <dgm:presLayoutVars>
          <dgm:chMax val="0"/>
          <dgm:bulletEnabled val="1"/>
        </dgm:presLayoutVars>
      </dgm:prSet>
      <dgm:spPr/>
    </dgm:pt>
    <dgm:pt modelId="{47BBA193-6BC0-4928-B21C-420809FA1572}" type="pres">
      <dgm:prSet presAssocID="{8FAAD13B-3357-40CC-9422-A092E6A404C2}" presName="negativeSpace" presStyleCnt="0"/>
      <dgm:spPr/>
    </dgm:pt>
    <dgm:pt modelId="{1B9DC166-5360-4FFC-991D-A038A89C61D3}" type="pres">
      <dgm:prSet presAssocID="{8FAAD13B-3357-40CC-9422-A092E6A404C2}" presName="childText" presStyleLbl="conFgAcc1" presStyleIdx="1" presStyleCnt="5">
        <dgm:presLayoutVars>
          <dgm:bulletEnabled val="1"/>
        </dgm:presLayoutVars>
      </dgm:prSet>
      <dgm:spPr/>
    </dgm:pt>
    <dgm:pt modelId="{4413E33B-9FBD-4EF8-AA8F-EF4FA835B102}" type="pres">
      <dgm:prSet presAssocID="{B84256E8-C24D-4467-87FE-92D891418AE2}" presName="spaceBetweenRectangles" presStyleCnt="0"/>
      <dgm:spPr/>
    </dgm:pt>
    <dgm:pt modelId="{DB5438DD-C934-43CF-A0DF-912DB6D13241}" type="pres">
      <dgm:prSet presAssocID="{12EEA051-33CA-4203-A041-CCD1E6523055}" presName="parentLin" presStyleCnt="0"/>
      <dgm:spPr/>
    </dgm:pt>
    <dgm:pt modelId="{D4C8E395-0732-43DC-AE0D-B27A4FA61D07}" type="pres">
      <dgm:prSet presAssocID="{12EEA051-33CA-4203-A041-CCD1E6523055}" presName="parentLeftMargin" presStyleLbl="node1" presStyleIdx="1" presStyleCnt="5"/>
      <dgm:spPr/>
    </dgm:pt>
    <dgm:pt modelId="{C29EFC63-3C2C-4CDF-8816-B6F90139192A}" type="pres">
      <dgm:prSet presAssocID="{12EEA051-33CA-4203-A041-CCD1E6523055}" presName="parentText" presStyleLbl="node1" presStyleIdx="2" presStyleCnt="5">
        <dgm:presLayoutVars>
          <dgm:chMax val="0"/>
          <dgm:bulletEnabled val="1"/>
        </dgm:presLayoutVars>
      </dgm:prSet>
      <dgm:spPr/>
    </dgm:pt>
    <dgm:pt modelId="{12353174-A767-4404-A044-3E83772C8ACE}" type="pres">
      <dgm:prSet presAssocID="{12EEA051-33CA-4203-A041-CCD1E6523055}" presName="negativeSpace" presStyleCnt="0"/>
      <dgm:spPr/>
    </dgm:pt>
    <dgm:pt modelId="{00F6BEA2-050E-4A42-BB03-6365FCAF723C}" type="pres">
      <dgm:prSet presAssocID="{12EEA051-33CA-4203-A041-CCD1E6523055}" presName="childText" presStyleLbl="conFgAcc1" presStyleIdx="2" presStyleCnt="5">
        <dgm:presLayoutVars>
          <dgm:bulletEnabled val="1"/>
        </dgm:presLayoutVars>
      </dgm:prSet>
      <dgm:spPr/>
    </dgm:pt>
    <dgm:pt modelId="{A54BB959-9448-4BC4-B3EE-33119E642AB4}" type="pres">
      <dgm:prSet presAssocID="{C2FE7E7F-C325-4613-BD61-DA450F787883}" presName="spaceBetweenRectangles" presStyleCnt="0"/>
      <dgm:spPr/>
    </dgm:pt>
    <dgm:pt modelId="{060653BC-7DFC-4C18-82DD-142C4E17E561}" type="pres">
      <dgm:prSet presAssocID="{FBBC7A96-3290-43F5-A7F8-289E0C4D365D}" presName="parentLin" presStyleCnt="0"/>
      <dgm:spPr/>
    </dgm:pt>
    <dgm:pt modelId="{3CE0D129-3365-4091-8635-950216CDDBAB}" type="pres">
      <dgm:prSet presAssocID="{FBBC7A96-3290-43F5-A7F8-289E0C4D365D}" presName="parentLeftMargin" presStyleLbl="node1" presStyleIdx="2" presStyleCnt="5"/>
      <dgm:spPr/>
    </dgm:pt>
    <dgm:pt modelId="{C93F8604-150F-453E-A484-67D31BB79D02}" type="pres">
      <dgm:prSet presAssocID="{FBBC7A96-3290-43F5-A7F8-289E0C4D365D}" presName="parentText" presStyleLbl="node1" presStyleIdx="3" presStyleCnt="5">
        <dgm:presLayoutVars>
          <dgm:chMax val="0"/>
          <dgm:bulletEnabled val="1"/>
        </dgm:presLayoutVars>
      </dgm:prSet>
      <dgm:spPr/>
    </dgm:pt>
    <dgm:pt modelId="{678AEC29-042B-4C7F-B612-8621B8E13EB0}" type="pres">
      <dgm:prSet presAssocID="{FBBC7A96-3290-43F5-A7F8-289E0C4D365D}" presName="negativeSpace" presStyleCnt="0"/>
      <dgm:spPr/>
    </dgm:pt>
    <dgm:pt modelId="{0C914DC1-DAA5-4D5F-9838-2396E1598308}" type="pres">
      <dgm:prSet presAssocID="{FBBC7A96-3290-43F5-A7F8-289E0C4D365D}" presName="childText" presStyleLbl="conFgAcc1" presStyleIdx="3" presStyleCnt="5">
        <dgm:presLayoutVars>
          <dgm:bulletEnabled val="1"/>
        </dgm:presLayoutVars>
      </dgm:prSet>
      <dgm:spPr/>
    </dgm:pt>
    <dgm:pt modelId="{78DDD2E1-87C7-4DF3-ACFF-E2B7F9A4D214}" type="pres">
      <dgm:prSet presAssocID="{A9E19091-A740-40C4-8F01-493C2F69A1A2}" presName="spaceBetweenRectangles" presStyleCnt="0"/>
      <dgm:spPr/>
    </dgm:pt>
    <dgm:pt modelId="{6B7AE98C-7977-4955-B14B-C91CFFB654B2}" type="pres">
      <dgm:prSet presAssocID="{E5709D73-CD14-4FD7-95C1-352331220418}" presName="parentLin" presStyleCnt="0"/>
      <dgm:spPr/>
    </dgm:pt>
    <dgm:pt modelId="{6C47DB71-AF2B-4108-87AA-9F1ED46D8989}" type="pres">
      <dgm:prSet presAssocID="{E5709D73-CD14-4FD7-95C1-352331220418}" presName="parentLeftMargin" presStyleLbl="node1" presStyleIdx="3" presStyleCnt="5"/>
      <dgm:spPr/>
    </dgm:pt>
    <dgm:pt modelId="{E67A9C3D-28BF-4F9D-8BBF-9499FE374ED1}" type="pres">
      <dgm:prSet presAssocID="{E5709D73-CD14-4FD7-95C1-352331220418}" presName="parentText" presStyleLbl="node1" presStyleIdx="4" presStyleCnt="5">
        <dgm:presLayoutVars>
          <dgm:chMax val="0"/>
          <dgm:bulletEnabled val="1"/>
        </dgm:presLayoutVars>
      </dgm:prSet>
      <dgm:spPr/>
    </dgm:pt>
    <dgm:pt modelId="{C4F52AFD-C9A9-41AC-A6DE-AFF9A206C049}" type="pres">
      <dgm:prSet presAssocID="{E5709D73-CD14-4FD7-95C1-352331220418}" presName="negativeSpace" presStyleCnt="0"/>
      <dgm:spPr/>
    </dgm:pt>
    <dgm:pt modelId="{C2A497B0-1CD6-4503-8743-35B161782B77}" type="pres">
      <dgm:prSet presAssocID="{E5709D73-CD14-4FD7-95C1-352331220418}" presName="childText" presStyleLbl="conFgAcc1" presStyleIdx="4" presStyleCnt="5">
        <dgm:presLayoutVars>
          <dgm:bulletEnabled val="1"/>
        </dgm:presLayoutVars>
      </dgm:prSet>
      <dgm:spPr/>
    </dgm:pt>
  </dgm:ptLst>
  <dgm:cxnLst>
    <dgm:cxn modelId="{BC43D304-A65B-4B7B-BF3E-A56EF2F81799}" srcId="{C8FEDAE8-EA4A-4BAE-AFB5-947B9E8CA93C}" destId="{AE5DE586-E108-4EEE-B54D-C1C29539D0C1}" srcOrd="0" destOrd="0" parTransId="{A18177A9-7499-4764-8113-0071725450E8}" sibTransId="{DF1C5D01-F5B1-46AA-AB5E-FCA85666960B}"/>
    <dgm:cxn modelId="{4D4F870C-7F17-487B-A362-B3D8ED9EB9D5}" type="presOf" srcId="{ADEE6722-CAC2-45F4-8460-FF82424EDBF7}" destId="{0C914DC1-DAA5-4D5F-9838-2396E1598308}" srcOrd="0" destOrd="1" presId="urn:microsoft.com/office/officeart/2005/8/layout/list1"/>
    <dgm:cxn modelId="{A18F3B10-AEAB-442B-9FCB-C6403A18C7B3}" srcId="{E5709D73-CD14-4FD7-95C1-352331220418}" destId="{3EDE0010-3A3B-4E6B-8E45-86A21298D5C7}" srcOrd="1" destOrd="0" parTransId="{32C991A1-DA32-4CB4-9E0A-3947FC1747E2}" sibTransId="{9D5C459E-7D55-4B7F-B17A-62B526A12B8D}"/>
    <dgm:cxn modelId="{57C9321F-06C5-4B53-9CE9-D4349159E1A2}" type="presOf" srcId="{471B504E-CB7B-409A-AB44-A6C6983D7492}" destId="{690E853A-4D76-4327-9948-CCA402077162}" srcOrd="0" destOrd="0" presId="urn:microsoft.com/office/officeart/2005/8/layout/list1"/>
    <dgm:cxn modelId="{31AF9022-18AE-4CFE-A950-BC5A6CE2B307}" type="presOf" srcId="{C8FEDAE8-EA4A-4BAE-AFB5-947B9E8CA93C}" destId="{094BCF48-66B9-45CB-A479-2883FB0194EE}" srcOrd="0" destOrd="0" presId="urn:microsoft.com/office/officeart/2005/8/layout/list1"/>
    <dgm:cxn modelId="{24508729-34FC-43AD-8A53-5BC92BFEA3F9}" srcId="{FBBC7A96-3290-43F5-A7F8-289E0C4D365D}" destId="{4CFCFBB2-24E7-4CCF-89D1-5645020C3D51}" srcOrd="0" destOrd="0" parTransId="{764C21FB-843E-4F32-AA68-ECB65D98259E}" sibTransId="{4DAD3F48-41F1-41C4-99C0-09028D71FCBA}"/>
    <dgm:cxn modelId="{EE8EFD35-823C-4D88-88C1-4D39C0470923}" type="presOf" srcId="{AE5DE586-E108-4EEE-B54D-C1C29539D0C1}" destId="{665ADEFA-2D59-4413-B9A3-AE4533F20E36}" srcOrd="0" destOrd="0" presId="urn:microsoft.com/office/officeart/2005/8/layout/list1"/>
    <dgm:cxn modelId="{4F22FF38-DC34-440B-B1D1-3A837DC90616}" type="presOf" srcId="{2D203167-134E-4AFF-8BF3-D662262C322C}" destId="{665ADEFA-2D59-4413-B9A3-AE4533F20E36}" srcOrd="0" destOrd="1" presId="urn:microsoft.com/office/officeart/2005/8/layout/list1"/>
    <dgm:cxn modelId="{F4928E61-A18C-46DA-BB0D-B7FE0D5B605E}" srcId="{12EEA051-33CA-4203-A041-CCD1E6523055}" destId="{3C49580F-59CD-4A37-8B29-3708EB4CE612}" srcOrd="1" destOrd="0" parTransId="{3CDE26F1-4752-4AF6-AED3-D42A59BA35B0}" sibTransId="{FB6FDAF3-2259-46C5-8167-E23B1767AE6F}"/>
    <dgm:cxn modelId="{8C8F2A44-70F9-4053-B86E-B6A26CA29A42}" type="presOf" srcId="{C8FEDAE8-EA4A-4BAE-AFB5-947B9E8CA93C}" destId="{916FC035-CEA9-4DA8-9EBF-59B65113A33F}" srcOrd="1" destOrd="0" presId="urn:microsoft.com/office/officeart/2005/8/layout/list1"/>
    <dgm:cxn modelId="{7F4E4D66-4248-4E4E-9BB8-FC729B9F602B}" type="presOf" srcId="{E5709D73-CD14-4FD7-95C1-352331220418}" destId="{E67A9C3D-28BF-4F9D-8BBF-9499FE374ED1}" srcOrd="1" destOrd="0" presId="urn:microsoft.com/office/officeart/2005/8/layout/list1"/>
    <dgm:cxn modelId="{24E15666-8A02-49C1-82B6-4191B1BCD2F7}" srcId="{C8FEDAE8-EA4A-4BAE-AFB5-947B9E8CA93C}" destId="{2D203167-134E-4AFF-8BF3-D662262C322C}" srcOrd="1" destOrd="0" parTransId="{4AB9D669-EFFC-472F-9452-E709E07097EF}" sibTransId="{E50F2F91-6213-4440-9A52-77BDFDC80D17}"/>
    <dgm:cxn modelId="{4A714148-6B1B-4103-B7AE-EDE5056DDBFA}" srcId="{FBBC7A96-3290-43F5-A7F8-289E0C4D365D}" destId="{ADEE6722-CAC2-45F4-8460-FF82424EDBF7}" srcOrd="1" destOrd="0" parTransId="{9B2C38EC-5286-44DD-B2E9-99164C571D09}" sibTransId="{960BA4D0-E35F-41DC-AAA8-A8C27357A144}"/>
    <dgm:cxn modelId="{9A420569-D6F9-497B-AA20-2B56D0D02A9A}" srcId="{12EEA051-33CA-4203-A041-CCD1E6523055}" destId="{2E3A9E38-629C-4C7E-96CD-02C50556EC73}" srcOrd="0" destOrd="0" parTransId="{31636198-66E5-44BA-B4C4-FB497EEB623B}" sibTransId="{26D90E17-81C3-4746-A2C8-418258219700}"/>
    <dgm:cxn modelId="{478E9249-600C-4AF3-8F98-CA09DFB83527}" srcId="{471B504E-CB7B-409A-AB44-A6C6983D7492}" destId="{8FAAD13B-3357-40CC-9422-A092E6A404C2}" srcOrd="1" destOrd="0" parTransId="{31D7EB63-437E-4637-88CB-6A29CE21A166}" sibTransId="{B84256E8-C24D-4467-87FE-92D891418AE2}"/>
    <dgm:cxn modelId="{CD0EA869-27AA-4A1A-B8E1-E96F4EBB7D84}" type="presOf" srcId="{66C83BE3-0C2D-4F1A-9FB9-586340A7A5F7}" destId="{1B9DC166-5360-4FFC-991D-A038A89C61D3}" srcOrd="0" destOrd="0" presId="urn:microsoft.com/office/officeart/2005/8/layout/list1"/>
    <dgm:cxn modelId="{5B580B6F-6C29-4CC2-93D2-57C6AFCB47F7}" type="presOf" srcId="{E5709D73-CD14-4FD7-95C1-352331220418}" destId="{6C47DB71-AF2B-4108-87AA-9F1ED46D8989}" srcOrd="0" destOrd="0" presId="urn:microsoft.com/office/officeart/2005/8/layout/list1"/>
    <dgm:cxn modelId="{DB0E9E74-F8F1-4F00-9421-B34584EE3AA1}" srcId="{8FAAD13B-3357-40CC-9422-A092E6A404C2}" destId="{DDDE1150-FD2F-4AFE-B0ED-53EE1DF52813}" srcOrd="2" destOrd="0" parTransId="{BEFEC593-5159-4A1E-A77A-3E23F5BB1BF7}" sibTransId="{371A9410-91DF-4F78-90DE-4A0492F5EE53}"/>
    <dgm:cxn modelId="{CB87B457-6898-4B8D-8D68-558B74B10A74}" srcId="{471B504E-CB7B-409A-AB44-A6C6983D7492}" destId="{C8FEDAE8-EA4A-4BAE-AFB5-947B9E8CA93C}" srcOrd="0" destOrd="0" parTransId="{1BA0579F-386A-414E-B605-845DA6C8792A}" sibTransId="{32484BD2-17C7-4601-B7D6-DFF51F99C8D8}"/>
    <dgm:cxn modelId="{0B233F78-B046-4574-BF83-F15E5245539E}" type="presOf" srcId="{8FAAD13B-3357-40CC-9422-A092E6A404C2}" destId="{606D5204-D4B0-4452-B958-66F13251495C}" srcOrd="0" destOrd="0" presId="urn:microsoft.com/office/officeart/2005/8/layout/list1"/>
    <dgm:cxn modelId="{F827DF7A-0AB4-4C83-AE37-685570FF2844}" type="presOf" srcId="{E3E00023-8D47-485B-B007-F6B12E02A088}" destId="{C2A497B0-1CD6-4503-8743-35B161782B77}" srcOrd="0" destOrd="0" presId="urn:microsoft.com/office/officeart/2005/8/layout/list1"/>
    <dgm:cxn modelId="{E46D027E-11CB-46DF-BE99-D6ABE9AAEF4F}" srcId="{8FAAD13B-3357-40CC-9422-A092E6A404C2}" destId="{A79CDE4A-B885-44EC-9D85-C21DB909A60F}" srcOrd="1" destOrd="0" parTransId="{21775D3A-9C71-4BEE-BCB5-AB3D4E7CB258}" sibTransId="{22751E19-E986-44A2-8F85-F72018D7238D}"/>
    <dgm:cxn modelId="{3E269D9F-A365-402A-8358-094B4B223FA2}" type="presOf" srcId="{3EDE0010-3A3B-4E6B-8E45-86A21298D5C7}" destId="{C2A497B0-1CD6-4503-8743-35B161782B77}" srcOrd="0" destOrd="1" presId="urn:microsoft.com/office/officeart/2005/8/layout/list1"/>
    <dgm:cxn modelId="{6EFEE9A1-DAD2-4C58-8624-804D4E60DC07}" type="presOf" srcId="{FBBC7A96-3290-43F5-A7F8-289E0C4D365D}" destId="{C93F8604-150F-453E-A484-67D31BB79D02}" srcOrd="1" destOrd="0" presId="urn:microsoft.com/office/officeart/2005/8/layout/list1"/>
    <dgm:cxn modelId="{D3F6E2A3-C554-4344-8F2B-9B8211C8DB41}" type="presOf" srcId="{12EEA051-33CA-4203-A041-CCD1E6523055}" destId="{C29EFC63-3C2C-4CDF-8816-B6F90139192A}" srcOrd="1" destOrd="0" presId="urn:microsoft.com/office/officeart/2005/8/layout/list1"/>
    <dgm:cxn modelId="{994325A9-E965-42DE-A378-54DD10AA6515}" type="presOf" srcId="{2E3A9E38-629C-4C7E-96CD-02C50556EC73}" destId="{00F6BEA2-050E-4A42-BB03-6365FCAF723C}" srcOrd="0" destOrd="0" presId="urn:microsoft.com/office/officeart/2005/8/layout/list1"/>
    <dgm:cxn modelId="{3DFF9DA9-72C4-401F-84FB-EE0508C15A9C}" type="presOf" srcId="{12EEA051-33CA-4203-A041-CCD1E6523055}" destId="{D4C8E395-0732-43DC-AE0D-B27A4FA61D07}" srcOrd="0" destOrd="0" presId="urn:microsoft.com/office/officeart/2005/8/layout/list1"/>
    <dgm:cxn modelId="{3C3378B5-D0F6-457B-981D-6B6AC782B36A}" srcId="{E5709D73-CD14-4FD7-95C1-352331220418}" destId="{E3E00023-8D47-485B-B007-F6B12E02A088}" srcOrd="0" destOrd="0" parTransId="{BB3BA5E9-DA89-4A93-8BEA-B6255A92850B}" sibTransId="{39039146-969A-47DF-A771-BE6790516BB0}"/>
    <dgm:cxn modelId="{E1C97EB7-E8DE-43FE-828B-2FFB72A18090}" type="presOf" srcId="{43029890-1DB9-40D2-BA0C-174F47018480}" destId="{00F6BEA2-050E-4A42-BB03-6365FCAF723C}" srcOrd="0" destOrd="2" presId="urn:microsoft.com/office/officeart/2005/8/layout/list1"/>
    <dgm:cxn modelId="{FC2EC6BB-B69B-4CAA-8F08-7F842A1211C0}" srcId="{471B504E-CB7B-409A-AB44-A6C6983D7492}" destId="{FBBC7A96-3290-43F5-A7F8-289E0C4D365D}" srcOrd="3" destOrd="0" parTransId="{688D539B-76BD-468B-A963-21A317294ED3}" sibTransId="{A9E19091-A740-40C4-8F01-493C2F69A1A2}"/>
    <dgm:cxn modelId="{D87700BC-ECC9-4F3A-9997-B7CCA3BC85F2}" type="presOf" srcId="{DDDE1150-FD2F-4AFE-B0ED-53EE1DF52813}" destId="{1B9DC166-5360-4FFC-991D-A038A89C61D3}" srcOrd="0" destOrd="2" presId="urn:microsoft.com/office/officeart/2005/8/layout/list1"/>
    <dgm:cxn modelId="{E71D1AC4-D2F2-46AB-8FD2-83BCA28C447A}" srcId="{8FAAD13B-3357-40CC-9422-A092E6A404C2}" destId="{66C83BE3-0C2D-4F1A-9FB9-586340A7A5F7}" srcOrd="0" destOrd="0" parTransId="{D41A405D-4C9A-478C-88A5-ED6E85D032C4}" sibTransId="{6D749236-C941-456D-B97C-490A73871280}"/>
    <dgm:cxn modelId="{70BB3CC8-B0D2-4187-A36C-2C3067038E74}" type="presOf" srcId="{3C49580F-59CD-4A37-8B29-3708EB4CE612}" destId="{00F6BEA2-050E-4A42-BB03-6365FCAF723C}" srcOrd="0" destOrd="1" presId="urn:microsoft.com/office/officeart/2005/8/layout/list1"/>
    <dgm:cxn modelId="{2A44BED4-DE67-4C85-A6AE-3884B80468D6}" type="presOf" srcId="{FBBC7A96-3290-43F5-A7F8-289E0C4D365D}" destId="{3CE0D129-3365-4091-8635-950216CDDBAB}" srcOrd="0" destOrd="0" presId="urn:microsoft.com/office/officeart/2005/8/layout/list1"/>
    <dgm:cxn modelId="{0B8BAAE6-907C-4B6C-806D-1B6C74797B76}" srcId="{471B504E-CB7B-409A-AB44-A6C6983D7492}" destId="{12EEA051-33CA-4203-A041-CCD1E6523055}" srcOrd="2" destOrd="0" parTransId="{1BA8C49E-FC69-4A6E-A0E0-19D77CE5C515}" sibTransId="{C2FE7E7F-C325-4613-BD61-DA450F787883}"/>
    <dgm:cxn modelId="{967284E7-4AAD-41B2-A398-219B7D3013CE}" type="presOf" srcId="{A79CDE4A-B885-44EC-9D85-C21DB909A60F}" destId="{1B9DC166-5360-4FFC-991D-A038A89C61D3}" srcOrd="0" destOrd="1" presId="urn:microsoft.com/office/officeart/2005/8/layout/list1"/>
    <dgm:cxn modelId="{66594CEA-8D96-4F70-8E95-D539829B16A7}" srcId="{12EEA051-33CA-4203-A041-CCD1E6523055}" destId="{43029890-1DB9-40D2-BA0C-174F47018480}" srcOrd="2" destOrd="0" parTransId="{02E3CBC4-830B-425D-A8C9-4E0809493102}" sibTransId="{59056AB3-56C2-4127-8B63-E86AD9706B58}"/>
    <dgm:cxn modelId="{A7D5EFEF-6840-4408-AEDA-B08E4B80D1C5}" type="presOf" srcId="{4CFCFBB2-24E7-4CCF-89D1-5645020C3D51}" destId="{0C914DC1-DAA5-4D5F-9838-2396E1598308}" srcOrd="0" destOrd="0" presId="urn:microsoft.com/office/officeart/2005/8/layout/list1"/>
    <dgm:cxn modelId="{B07E9AF6-D9B9-4976-B1FA-C3B59CBA809A}" type="presOf" srcId="{8FAAD13B-3357-40CC-9422-A092E6A404C2}" destId="{3111ED46-6218-40C6-A254-2B29427FC209}" srcOrd="1" destOrd="0" presId="urn:microsoft.com/office/officeart/2005/8/layout/list1"/>
    <dgm:cxn modelId="{4EF555F8-F586-47E3-A45D-5406D2E33F14}" srcId="{471B504E-CB7B-409A-AB44-A6C6983D7492}" destId="{E5709D73-CD14-4FD7-95C1-352331220418}" srcOrd="4" destOrd="0" parTransId="{0012330C-C931-41D3-9BF0-0D8E7A087734}" sibTransId="{D71A4B69-B3B9-4ECD-B81A-D4AA8D12B92E}"/>
    <dgm:cxn modelId="{5FF7B8A3-8202-48D1-82B0-D26DD487F167}" type="presParOf" srcId="{690E853A-4D76-4327-9948-CCA402077162}" destId="{C8D02D09-1FBC-48F9-ABB3-230AA155C7E7}" srcOrd="0" destOrd="0" presId="urn:microsoft.com/office/officeart/2005/8/layout/list1"/>
    <dgm:cxn modelId="{C5A2064B-256A-4291-A342-F4F102F82280}" type="presParOf" srcId="{C8D02D09-1FBC-48F9-ABB3-230AA155C7E7}" destId="{094BCF48-66B9-45CB-A479-2883FB0194EE}" srcOrd="0" destOrd="0" presId="urn:microsoft.com/office/officeart/2005/8/layout/list1"/>
    <dgm:cxn modelId="{A837B642-0784-46D4-B1A0-FD10F2D0AA88}" type="presParOf" srcId="{C8D02D09-1FBC-48F9-ABB3-230AA155C7E7}" destId="{916FC035-CEA9-4DA8-9EBF-59B65113A33F}" srcOrd="1" destOrd="0" presId="urn:microsoft.com/office/officeart/2005/8/layout/list1"/>
    <dgm:cxn modelId="{AF208FB8-9A38-4BFB-8508-22517C724500}" type="presParOf" srcId="{690E853A-4D76-4327-9948-CCA402077162}" destId="{F542DC74-7732-41CF-B01E-0B646FC3F160}" srcOrd="1" destOrd="0" presId="urn:microsoft.com/office/officeart/2005/8/layout/list1"/>
    <dgm:cxn modelId="{0FFC8E30-8125-4FB4-ACFE-A6394B39F95C}" type="presParOf" srcId="{690E853A-4D76-4327-9948-CCA402077162}" destId="{665ADEFA-2D59-4413-B9A3-AE4533F20E36}" srcOrd="2" destOrd="0" presId="urn:microsoft.com/office/officeart/2005/8/layout/list1"/>
    <dgm:cxn modelId="{6AF71FCC-67D4-4142-A499-81AC16DCB687}" type="presParOf" srcId="{690E853A-4D76-4327-9948-CCA402077162}" destId="{D34DF84D-C96D-4A5F-83F4-F1B369113A3B}" srcOrd="3" destOrd="0" presId="urn:microsoft.com/office/officeart/2005/8/layout/list1"/>
    <dgm:cxn modelId="{87ADB165-50CC-4936-8F8C-17F10170DE36}" type="presParOf" srcId="{690E853A-4D76-4327-9948-CCA402077162}" destId="{51058140-2933-4A29-BCAC-3CC2993A28D2}" srcOrd="4" destOrd="0" presId="urn:microsoft.com/office/officeart/2005/8/layout/list1"/>
    <dgm:cxn modelId="{5D11A457-6787-4177-9CD7-617319CE2C10}" type="presParOf" srcId="{51058140-2933-4A29-BCAC-3CC2993A28D2}" destId="{606D5204-D4B0-4452-B958-66F13251495C}" srcOrd="0" destOrd="0" presId="urn:microsoft.com/office/officeart/2005/8/layout/list1"/>
    <dgm:cxn modelId="{7FC5B75D-C2BA-426A-8A32-80C2F8B1F729}" type="presParOf" srcId="{51058140-2933-4A29-BCAC-3CC2993A28D2}" destId="{3111ED46-6218-40C6-A254-2B29427FC209}" srcOrd="1" destOrd="0" presId="urn:microsoft.com/office/officeart/2005/8/layout/list1"/>
    <dgm:cxn modelId="{F923DED2-41B3-4885-A4F7-3399B05DCFF0}" type="presParOf" srcId="{690E853A-4D76-4327-9948-CCA402077162}" destId="{47BBA193-6BC0-4928-B21C-420809FA1572}" srcOrd="5" destOrd="0" presId="urn:microsoft.com/office/officeart/2005/8/layout/list1"/>
    <dgm:cxn modelId="{4A13CA6B-5AA5-4128-AA11-CFB384D82375}" type="presParOf" srcId="{690E853A-4D76-4327-9948-CCA402077162}" destId="{1B9DC166-5360-4FFC-991D-A038A89C61D3}" srcOrd="6" destOrd="0" presId="urn:microsoft.com/office/officeart/2005/8/layout/list1"/>
    <dgm:cxn modelId="{308B5403-612E-4EEC-A402-A3EFCA22F5AF}" type="presParOf" srcId="{690E853A-4D76-4327-9948-CCA402077162}" destId="{4413E33B-9FBD-4EF8-AA8F-EF4FA835B102}" srcOrd="7" destOrd="0" presId="urn:microsoft.com/office/officeart/2005/8/layout/list1"/>
    <dgm:cxn modelId="{5324CB57-47A5-4038-B079-D8FA9E9626AB}" type="presParOf" srcId="{690E853A-4D76-4327-9948-CCA402077162}" destId="{DB5438DD-C934-43CF-A0DF-912DB6D13241}" srcOrd="8" destOrd="0" presId="urn:microsoft.com/office/officeart/2005/8/layout/list1"/>
    <dgm:cxn modelId="{6794DD09-D806-495C-81C8-4BA4433D21CD}" type="presParOf" srcId="{DB5438DD-C934-43CF-A0DF-912DB6D13241}" destId="{D4C8E395-0732-43DC-AE0D-B27A4FA61D07}" srcOrd="0" destOrd="0" presId="urn:microsoft.com/office/officeart/2005/8/layout/list1"/>
    <dgm:cxn modelId="{E990FD0A-AC07-468B-86B0-6403DB92A0FD}" type="presParOf" srcId="{DB5438DD-C934-43CF-A0DF-912DB6D13241}" destId="{C29EFC63-3C2C-4CDF-8816-B6F90139192A}" srcOrd="1" destOrd="0" presId="urn:microsoft.com/office/officeart/2005/8/layout/list1"/>
    <dgm:cxn modelId="{7FAC3EC1-DED6-44BB-A2C6-00DABA1E958D}" type="presParOf" srcId="{690E853A-4D76-4327-9948-CCA402077162}" destId="{12353174-A767-4404-A044-3E83772C8ACE}" srcOrd="9" destOrd="0" presId="urn:microsoft.com/office/officeart/2005/8/layout/list1"/>
    <dgm:cxn modelId="{C30C51B9-5C87-41B7-A7C1-0D01EE9CC11E}" type="presParOf" srcId="{690E853A-4D76-4327-9948-CCA402077162}" destId="{00F6BEA2-050E-4A42-BB03-6365FCAF723C}" srcOrd="10" destOrd="0" presId="urn:microsoft.com/office/officeart/2005/8/layout/list1"/>
    <dgm:cxn modelId="{26AAD616-2051-4D0F-8369-66B84B844B69}" type="presParOf" srcId="{690E853A-4D76-4327-9948-CCA402077162}" destId="{A54BB959-9448-4BC4-B3EE-33119E642AB4}" srcOrd="11" destOrd="0" presId="urn:microsoft.com/office/officeart/2005/8/layout/list1"/>
    <dgm:cxn modelId="{6DEB9692-66F4-4856-8DFC-49E0EF2F6929}" type="presParOf" srcId="{690E853A-4D76-4327-9948-CCA402077162}" destId="{060653BC-7DFC-4C18-82DD-142C4E17E561}" srcOrd="12" destOrd="0" presId="urn:microsoft.com/office/officeart/2005/8/layout/list1"/>
    <dgm:cxn modelId="{3A29FB83-5B15-470F-912A-1A3BB862314B}" type="presParOf" srcId="{060653BC-7DFC-4C18-82DD-142C4E17E561}" destId="{3CE0D129-3365-4091-8635-950216CDDBAB}" srcOrd="0" destOrd="0" presId="urn:microsoft.com/office/officeart/2005/8/layout/list1"/>
    <dgm:cxn modelId="{7E0555C8-763E-4780-A871-74DF0D1802E1}" type="presParOf" srcId="{060653BC-7DFC-4C18-82DD-142C4E17E561}" destId="{C93F8604-150F-453E-A484-67D31BB79D02}" srcOrd="1" destOrd="0" presId="urn:microsoft.com/office/officeart/2005/8/layout/list1"/>
    <dgm:cxn modelId="{F3E00E4A-ADFA-4D8B-A7E1-C3F02EA1E88C}" type="presParOf" srcId="{690E853A-4D76-4327-9948-CCA402077162}" destId="{678AEC29-042B-4C7F-B612-8621B8E13EB0}" srcOrd="13" destOrd="0" presId="urn:microsoft.com/office/officeart/2005/8/layout/list1"/>
    <dgm:cxn modelId="{B30E89DA-734C-46AF-878C-4FB6197546E7}" type="presParOf" srcId="{690E853A-4D76-4327-9948-CCA402077162}" destId="{0C914DC1-DAA5-4D5F-9838-2396E1598308}" srcOrd="14" destOrd="0" presId="urn:microsoft.com/office/officeart/2005/8/layout/list1"/>
    <dgm:cxn modelId="{0FE48B21-865F-4182-B284-7838060A48EF}" type="presParOf" srcId="{690E853A-4D76-4327-9948-CCA402077162}" destId="{78DDD2E1-87C7-4DF3-ACFF-E2B7F9A4D214}" srcOrd="15" destOrd="0" presId="urn:microsoft.com/office/officeart/2005/8/layout/list1"/>
    <dgm:cxn modelId="{B81E3878-4750-48C7-B980-3B05F112C108}" type="presParOf" srcId="{690E853A-4D76-4327-9948-CCA402077162}" destId="{6B7AE98C-7977-4955-B14B-C91CFFB654B2}" srcOrd="16" destOrd="0" presId="urn:microsoft.com/office/officeart/2005/8/layout/list1"/>
    <dgm:cxn modelId="{A4279935-B9C2-4D35-B9BC-E2AF2337945B}" type="presParOf" srcId="{6B7AE98C-7977-4955-B14B-C91CFFB654B2}" destId="{6C47DB71-AF2B-4108-87AA-9F1ED46D8989}" srcOrd="0" destOrd="0" presId="urn:microsoft.com/office/officeart/2005/8/layout/list1"/>
    <dgm:cxn modelId="{69EF306B-8E29-4A5F-AF5B-5155945F966D}" type="presParOf" srcId="{6B7AE98C-7977-4955-B14B-C91CFFB654B2}" destId="{E67A9C3D-28BF-4F9D-8BBF-9499FE374ED1}" srcOrd="1" destOrd="0" presId="urn:microsoft.com/office/officeart/2005/8/layout/list1"/>
    <dgm:cxn modelId="{9996B692-AFBC-4F25-821B-948333369992}" type="presParOf" srcId="{690E853A-4D76-4327-9948-CCA402077162}" destId="{C4F52AFD-C9A9-41AC-A6DE-AFF9A206C049}" srcOrd="17" destOrd="0" presId="urn:microsoft.com/office/officeart/2005/8/layout/list1"/>
    <dgm:cxn modelId="{A2A416AF-F5EB-492B-8504-278AF728FA2B}" type="presParOf" srcId="{690E853A-4D76-4327-9948-CCA402077162}" destId="{C2A497B0-1CD6-4503-8743-35B161782B7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5E397-818C-4CE6-B61E-41F788C7A889}">
      <dsp:nvSpPr>
        <dsp:cNvPr id="0" name=""/>
        <dsp:cNvSpPr/>
      </dsp:nvSpPr>
      <dsp:spPr>
        <a:xfrm>
          <a:off x="2485" y="1043735"/>
          <a:ext cx="1432265" cy="1432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715804-8148-44DB-9A8E-1CB18561CE7F}">
      <dsp:nvSpPr>
        <dsp:cNvPr id="0" name=""/>
        <dsp:cNvSpPr/>
      </dsp:nvSpPr>
      <dsp:spPr>
        <a:xfrm>
          <a:off x="2485" y="2622223"/>
          <a:ext cx="4092187"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TeleRehaB DSS Project Overview</a:t>
          </a:r>
        </a:p>
      </dsp:txBody>
      <dsp:txXfrm>
        <a:off x="2485" y="2622223"/>
        <a:ext cx="4092187" cy="613828"/>
      </dsp:txXfrm>
    </dsp:sp>
    <dsp:sp modelId="{304D964B-BE8B-494B-B8EE-FEEE81427A65}">
      <dsp:nvSpPr>
        <dsp:cNvPr id="0" name=""/>
        <dsp:cNvSpPr/>
      </dsp:nvSpPr>
      <dsp:spPr>
        <a:xfrm>
          <a:off x="2485" y="3304062"/>
          <a:ext cx="4092187" cy="114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The aim of the TeleRehaB DSS project is to develop an AI-based decision support system to improve and personalize treatment for patients at risk of falls, both in clinic and at home.</a:t>
          </a:r>
        </a:p>
      </dsp:txBody>
      <dsp:txXfrm>
        <a:off x="2485" y="3304062"/>
        <a:ext cx="4092187" cy="1140189"/>
      </dsp:txXfrm>
    </dsp:sp>
    <dsp:sp modelId="{FC7BAEA3-0FC4-4210-9640-32D0845AB602}">
      <dsp:nvSpPr>
        <dsp:cNvPr id="0" name=""/>
        <dsp:cNvSpPr/>
      </dsp:nvSpPr>
      <dsp:spPr>
        <a:xfrm>
          <a:off x="4810805" y="1043735"/>
          <a:ext cx="1432265" cy="1432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C935D4-C537-4F68-930E-EA6EA6CBE100}">
      <dsp:nvSpPr>
        <dsp:cNvPr id="0" name=""/>
        <dsp:cNvSpPr/>
      </dsp:nvSpPr>
      <dsp:spPr>
        <a:xfrm>
          <a:off x="4810805" y="2622223"/>
          <a:ext cx="4092187"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Role of AI in TeleRehaB DSS</a:t>
          </a:r>
        </a:p>
      </dsp:txBody>
      <dsp:txXfrm>
        <a:off x="4810805" y="2622223"/>
        <a:ext cx="4092187" cy="613828"/>
      </dsp:txXfrm>
    </dsp:sp>
    <dsp:sp modelId="{8913F66B-6077-40C2-BBFC-D02FE7EE9BDC}">
      <dsp:nvSpPr>
        <dsp:cNvPr id="0" name=""/>
        <dsp:cNvSpPr/>
      </dsp:nvSpPr>
      <dsp:spPr>
        <a:xfrm>
          <a:off x="4810805" y="3304062"/>
          <a:ext cx="4092187" cy="114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Artificial Intelligence plays a key role in enhancing treatment precision, personalizing rehabilitation interventions, and providing valuable public health data.</a:t>
          </a:r>
        </a:p>
      </dsp:txBody>
      <dsp:txXfrm>
        <a:off x="4810805" y="3304062"/>
        <a:ext cx="4092187" cy="1140189"/>
      </dsp:txXfrm>
    </dsp:sp>
    <dsp:sp modelId="{6E11B2E8-DDCA-46BE-B077-B51CAC46A0B4}">
      <dsp:nvSpPr>
        <dsp:cNvPr id="0" name=""/>
        <dsp:cNvSpPr/>
      </dsp:nvSpPr>
      <dsp:spPr>
        <a:xfrm>
          <a:off x="9619126" y="1043735"/>
          <a:ext cx="1432265" cy="14322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7523BB-6E21-4433-85C5-9B1AB3C318BA}">
      <dsp:nvSpPr>
        <dsp:cNvPr id="0" name=""/>
        <dsp:cNvSpPr/>
      </dsp:nvSpPr>
      <dsp:spPr>
        <a:xfrm>
          <a:off x="9619126" y="2622223"/>
          <a:ext cx="4092187"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Task 4.3 in Context</a:t>
          </a:r>
        </a:p>
      </dsp:txBody>
      <dsp:txXfrm>
        <a:off x="9619126" y="2622223"/>
        <a:ext cx="4092187" cy="613828"/>
      </dsp:txXfrm>
    </dsp:sp>
    <dsp:sp modelId="{84AC7728-788F-4F0D-947A-13BA28864731}">
      <dsp:nvSpPr>
        <dsp:cNvPr id="0" name=""/>
        <dsp:cNvSpPr/>
      </dsp:nvSpPr>
      <dsp:spPr>
        <a:xfrm>
          <a:off x="9619126" y="3304062"/>
          <a:ext cx="4092187" cy="114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Task 4.3 is focused on the development of AI-based models for personalized treatment planning in the TeleRehaB DSS platform.</a:t>
          </a:r>
        </a:p>
      </dsp:txBody>
      <dsp:txXfrm>
        <a:off x="9619126" y="3304062"/>
        <a:ext cx="4092187" cy="1140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848EF-0E84-4119-8C61-C5B5DD8C85D8}">
      <dsp:nvSpPr>
        <dsp:cNvPr id="0" name=""/>
        <dsp:cNvSpPr/>
      </dsp:nvSpPr>
      <dsp:spPr>
        <a:xfrm>
          <a:off x="0" y="669"/>
          <a:ext cx="13713799" cy="15676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F92BB2-16DB-4991-9934-4989DBADB0EE}">
      <dsp:nvSpPr>
        <dsp:cNvPr id="0" name=""/>
        <dsp:cNvSpPr/>
      </dsp:nvSpPr>
      <dsp:spPr>
        <a:xfrm>
          <a:off x="474203" y="353383"/>
          <a:ext cx="862187" cy="86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B9D3F4-3E7F-4C8D-BF00-300685F14852}">
      <dsp:nvSpPr>
        <dsp:cNvPr id="0" name=""/>
        <dsp:cNvSpPr/>
      </dsp:nvSpPr>
      <dsp:spPr>
        <a:xfrm>
          <a:off x="1810593" y="669"/>
          <a:ext cx="11903205" cy="156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906" tIns="165906" rIns="165906" bIns="165906" numCol="1" spcCol="1270" anchor="ctr" anchorCtr="0">
          <a:noAutofit/>
        </a:bodyPr>
        <a:lstStyle/>
        <a:p>
          <a:pPr marL="0" lvl="0" indent="0" algn="l" defTabSz="977900">
            <a:lnSpc>
              <a:spcPct val="90000"/>
            </a:lnSpc>
            <a:spcBef>
              <a:spcPct val="0"/>
            </a:spcBef>
            <a:spcAft>
              <a:spcPct val="35000"/>
            </a:spcAft>
            <a:buNone/>
          </a:pPr>
          <a:r>
            <a:rPr lang="en-US" sz="2200" b="1" kern="1200"/>
            <a:t>III. </a:t>
          </a:r>
          <a:r>
            <a:rPr lang="en-US" sz="2200" kern="1200"/>
            <a:t>To unify the existing research and clinical databases, identify gaps in data needed to address the needs of special populations, develop synthetic (reference) data to overcome this barrier and define the structure needed for AI/ML models.</a:t>
          </a:r>
        </a:p>
      </dsp:txBody>
      <dsp:txXfrm>
        <a:off x="1810593" y="669"/>
        <a:ext cx="11903205" cy="1567613"/>
      </dsp:txXfrm>
    </dsp:sp>
    <dsp:sp modelId="{1CE93479-6AF1-4CA7-837D-CE552C926F99}">
      <dsp:nvSpPr>
        <dsp:cNvPr id="0" name=""/>
        <dsp:cNvSpPr/>
      </dsp:nvSpPr>
      <dsp:spPr>
        <a:xfrm>
          <a:off x="0" y="1960187"/>
          <a:ext cx="13713799" cy="15676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936C8-3F2F-41B0-B946-8F57BD9F2878}">
      <dsp:nvSpPr>
        <dsp:cNvPr id="0" name=""/>
        <dsp:cNvSpPr/>
      </dsp:nvSpPr>
      <dsp:spPr>
        <a:xfrm>
          <a:off x="474203" y="2312900"/>
          <a:ext cx="862187" cy="86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DA90A2-B6CA-4B15-B8C3-1F9AD25E1B3E}">
      <dsp:nvSpPr>
        <dsp:cNvPr id="0" name=""/>
        <dsp:cNvSpPr/>
      </dsp:nvSpPr>
      <dsp:spPr>
        <a:xfrm>
          <a:off x="1810593" y="1960187"/>
          <a:ext cx="11903205" cy="156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906" tIns="165906" rIns="165906" bIns="165906" numCol="1" spcCol="1270" anchor="ctr" anchorCtr="0">
          <a:noAutofit/>
        </a:bodyPr>
        <a:lstStyle/>
        <a:p>
          <a:pPr marL="0" lvl="0" indent="0" algn="l" defTabSz="977900">
            <a:lnSpc>
              <a:spcPct val="90000"/>
            </a:lnSpc>
            <a:spcBef>
              <a:spcPct val="0"/>
            </a:spcBef>
            <a:spcAft>
              <a:spcPct val="35000"/>
            </a:spcAft>
            <a:buNone/>
          </a:pPr>
          <a:r>
            <a:rPr lang="en-US" sz="2200" b="1" kern="1200"/>
            <a:t>IV. </a:t>
          </a:r>
          <a:r>
            <a:rPr lang="en-US" sz="2200" kern="1200"/>
            <a:t>Develop innovative and appropriate AI models from the complex multifactorial falls/balance disorders data and related socioeconomic costs that will automatically link to patient-specific, cost-effective interventions.</a:t>
          </a:r>
        </a:p>
      </dsp:txBody>
      <dsp:txXfrm>
        <a:off x="1810593" y="1960187"/>
        <a:ext cx="11903205" cy="1567613"/>
      </dsp:txXfrm>
    </dsp:sp>
    <dsp:sp modelId="{8BF2C8CD-652F-4163-83E2-3E1594D5A557}">
      <dsp:nvSpPr>
        <dsp:cNvPr id="0" name=""/>
        <dsp:cNvSpPr/>
      </dsp:nvSpPr>
      <dsp:spPr>
        <a:xfrm>
          <a:off x="0" y="3919704"/>
          <a:ext cx="13713799" cy="15676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D29BA-E157-4864-BB24-FFFC5068754F}">
      <dsp:nvSpPr>
        <dsp:cNvPr id="0" name=""/>
        <dsp:cNvSpPr/>
      </dsp:nvSpPr>
      <dsp:spPr>
        <a:xfrm>
          <a:off x="474203" y="4272417"/>
          <a:ext cx="862187" cy="86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93AE98-8C2D-400D-94B4-4EC713FA6367}">
      <dsp:nvSpPr>
        <dsp:cNvPr id="0" name=""/>
        <dsp:cNvSpPr/>
      </dsp:nvSpPr>
      <dsp:spPr>
        <a:xfrm>
          <a:off x="1810593" y="3919704"/>
          <a:ext cx="11903205" cy="156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906" tIns="165906" rIns="165906" bIns="165906" numCol="1" spcCol="1270" anchor="ctr" anchorCtr="0">
          <a:noAutofit/>
        </a:bodyPr>
        <a:lstStyle/>
        <a:p>
          <a:pPr marL="0" lvl="0" indent="0" algn="l" defTabSz="977900">
            <a:lnSpc>
              <a:spcPct val="90000"/>
            </a:lnSpc>
            <a:spcBef>
              <a:spcPct val="0"/>
            </a:spcBef>
            <a:spcAft>
              <a:spcPct val="35000"/>
            </a:spcAft>
            <a:buNone/>
          </a:pPr>
          <a:r>
            <a:rPr lang="en-US" sz="2200" b="1" kern="1200"/>
            <a:t>V. </a:t>
          </a:r>
          <a:r>
            <a:rPr lang="en-US" sz="2200" kern="1200"/>
            <a:t>Develop AI-based predictive analytics for treatment outcomes, side effects and adverse events at baseline and throughout the entire duration of the intervention.</a:t>
          </a:r>
        </a:p>
      </dsp:txBody>
      <dsp:txXfrm>
        <a:off x="1810593" y="3919704"/>
        <a:ext cx="11903205" cy="1567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D0655-3726-4682-89CA-73DE73764F91}">
      <dsp:nvSpPr>
        <dsp:cNvPr id="0" name=""/>
        <dsp:cNvSpPr/>
      </dsp:nvSpPr>
      <dsp:spPr>
        <a:xfrm>
          <a:off x="4285" y="79514"/>
          <a:ext cx="4178423" cy="874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What is Task 4.3?</a:t>
          </a:r>
          <a:endParaRPr lang="en-US" sz="2400" kern="1200"/>
        </a:p>
      </dsp:txBody>
      <dsp:txXfrm>
        <a:off x="4285" y="79514"/>
        <a:ext cx="4178423" cy="874981"/>
      </dsp:txXfrm>
    </dsp:sp>
    <dsp:sp modelId="{801E5F8A-0936-469B-9EF8-BB1C290A5456}">
      <dsp:nvSpPr>
        <dsp:cNvPr id="0" name=""/>
        <dsp:cNvSpPr/>
      </dsp:nvSpPr>
      <dsp:spPr>
        <a:xfrm>
          <a:off x="4285" y="954496"/>
          <a:ext cx="4178423" cy="445397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Task 4.3 involves developing AI-based models that will assist healthcare professionals in creating personalized treatment plans using the TeleRehaB DSS platform.</a:t>
          </a:r>
        </a:p>
      </dsp:txBody>
      <dsp:txXfrm>
        <a:off x="4285" y="954496"/>
        <a:ext cx="4178423" cy="4453976"/>
      </dsp:txXfrm>
    </dsp:sp>
    <dsp:sp modelId="{836EA2AF-4FEF-415D-9C98-6E9076C557A1}">
      <dsp:nvSpPr>
        <dsp:cNvPr id="0" name=""/>
        <dsp:cNvSpPr/>
      </dsp:nvSpPr>
      <dsp:spPr>
        <a:xfrm>
          <a:off x="4767687" y="79514"/>
          <a:ext cx="4178423" cy="874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Purpose of Task 4.3</a:t>
          </a:r>
          <a:endParaRPr lang="en-US" sz="2400" kern="1200"/>
        </a:p>
      </dsp:txBody>
      <dsp:txXfrm>
        <a:off x="4767687" y="79514"/>
        <a:ext cx="4178423" cy="874981"/>
      </dsp:txXfrm>
    </dsp:sp>
    <dsp:sp modelId="{F1699D6C-8AD6-4A8A-B897-75610539DF5E}">
      <dsp:nvSpPr>
        <dsp:cNvPr id="0" name=""/>
        <dsp:cNvSpPr/>
      </dsp:nvSpPr>
      <dsp:spPr>
        <a:xfrm>
          <a:off x="4767687" y="954496"/>
          <a:ext cx="4178423" cy="445397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The goal of these models is to facilitate optimal treatment decisions, design an ideal set of personalized rehabilitation activities, provide estimates on treatment effectiveness, patient responses, and potential side effects or adverse events.</a:t>
          </a:r>
        </a:p>
      </dsp:txBody>
      <dsp:txXfrm>
        <a:off x="4767687" y="954496"/>
        <a:ext cx="4178423" cy="4453976"/>
      </dsp:txXfrm>
    </dsp:sp>
    <dsp:sp modelId="{4FB8CCE3-70CF-432C-8D61-93895DB5AB35}">
      <dsp:nvSpPr>
        <dsp:cNvPr id="0" name=""/>
        <dsp:cNvSpPr/>
      </dsp:nvSpPr>
      <dsp:spPr>
        <a:xfrm>
          <a:off x="9531090" y="79514"/>
          <a:ext cx="4178423" cy="874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Connection to Overall Project</a:t>
          </a:r>
          <a:endParaRPr lang="en-US" sz="2400" kern="1200"/>
        </a:p>
      </dsp:txBody>
      <dsp:txXfrm>
        <a:off x="9531090" y="79514"/>
        <a:ext cx="4178423" cy="874981"/>
      </dsp:txXfrm>
    </dsp:sp>
    <dsp:sp modelId="{3E76D6F7-183A-4FDD-8617-15B09AC48FC1}">
      <dsp:nvSpPr>
        <dsp:cNvPr id="0" name=""/>
        <dsp:cNvSpPr/>
      </dsp:nvSpPr>
      <dsp:spPr>
        <a:xfrm>
          <a:off x="9531090" y="954496"/>
          <a:ext cx="4178423" cy="445397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This task is a critical component of our broader goal of improving and personalizing treatment for patients at risk of falls. Through AI, we aim to enhance clinical decisions, increase patient compliance, and optimize resource allocation</a:t>
          </a:r>
        </a:p>
      </dsp:txBody>
      <dsp:txXfrm>
        <a:off x="9531090" y="954496"/>
        <a:ext cx="4178423" cy="4453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C778-9402-4D24-AA67-4EC780B8CD03}">
      <dsp:nvSpPr>
        <dsp:cNvPr id="0" name=""/>
        <dsp:cNvSpPr/>
      </dsp:nvSpPr>
      <dsp:spPr>
        <a:xfrm>
          <a:off x="3645" y="1053348"/>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3594BB-629C-45A2-9781-8E50268832CF}">
      <dsp:nvSpPr>
        <dsp:cNvPr id="0" name=""/>
        <dsp:cNvSpPr/>
      </dsp:nvSpPr>
      <dsp:spPr>
        <a:xfrm>
          <a:off x="3645" y="2258915"/>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What are AI-Based Models? </a:t>
          </a:r>
        </a:p>
      </dsp:txBody>
      <dsp:txXfrm>
        <a:off x="3645" y="2258915"/>
        <a:ext cx="3029062" cy="454359"/>
      </dsp:txXfrm>
    </dsp:sp>
    <dsp:sp modelId="{603ADA1E-A710-449A-AFB4-CAC3C7A317E8}">
      <dsp:nvSpPr>
        <dsp:cNvPr id="0" name=""/>
        <dsp:cNvSpPr/>
      </dsp:nvSpPr>
      <dsp:spPr>
        <a:xfrm>
          <a:off x="3645" y="2780900"/>
          <a:ext cx="3029062" cy="165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AI-based models are algorithms developed using machine learning techniques that can learn from data, identify patterns, and make predictions or decisions without being explicitly programmed to perform the task.</a:t>
          </a:r>
        </a:p>
      </dsp:txBody>
      <dsp:txXfrm>
        <a:off x="3645" y="2780900"/>
        <a:ext cx="3029062" cy="1653739"/>
      </dsp:txXfrm>
    </dsp:sp>
    <dsp:sp modelId="{B0D99082-230D-4B6C-A057-FF2E673332EF}">
      <dsp:nvSpPr>
        <dsp:cNvPr id="0" name=""/>
        <dsp:cNvSpPr/>
      </dsp:nvSpPr>
      <dsp:spPr>
        <a:xfrm>
          <a:off x="3562794" y="1053348"/>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5C77FA-5D97-423B-96BA-A4F1D841D802}">
      <dsp:nvSpPr>
        <dsp:cNvPr id="0" name=""/>
        <dsp:cNvSpPr/>
      </dsp:nvSpPr>
      <dsp:spPr>
        <a:xfrm>
          <a:off x="3562794" y="2258915"/>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AI Models in Task 4.3</a:t>
          </a:r>
        </a:p>
      </dsp:txBody>
      <dsp:txXfrm>
        <a:off x="3562794" y="2258915"/>
        <a:ext cx="3029062" cy="454359"/>
      </dsp:txXfrm>
    </dsp:sp>
    <dsp:sp modelId="{AB4EFD25-3A51-4FB5-B181-E8422AEC0E7E}">
      <dsp:nvSpPr>
        <dsp:cNvPr id="0" name=""/>
        <dsp:cNvSpPr/>
      </dsp:nvSpPr>
      <dsp:spPr>
        <a:xfrm>
          <a:off x="3562794" y="2780900"/>
          <a:ext cx="3029062" cy="165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In the context of Task 4.3, we're developing AI models to help healthcare professionals make the best decisions for personalized treatment plans. These models are designed to handle complex multifactorial data and provide insights into the most effective interventions.</a:t>
          </a:r>
        </a:p>
      </dsp:txBody>
      <dsp:txXfrm>
        <a:off x="3562794" y="2780900"/>
        <a:ext cx="3029062" cy="1653739"/>
      </dsp:txXfrm>
    </dsp:sp>
    <dsp:sp modelId="{DDD7F19D-561F-4B12-A73C-CF0B2D9617DD}">
      <dsp:nvSpPr>
        <dsp:cNvPr id="0" name=""/>
        <dsp:cNvSpPr/>
      </dsp:nvSpPr>
      <dsp:spPr>
        <a:xfrm>
          <a:off x="7121942" y="1053348"/>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0167DA-0092-41B7-B1BF-3C485F6704B9}">
      <dsp:nvSpPr>
        <dsp:cNvPr id="0" name=""/>
        <dsp:cNvSpPr/>
      </dsp:nvSpPr>
      <dsp:spPr>
        <a:xfrm>
          <a:off x="7121942" y="2258915"/>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dirty="0"/>
            <a:t>Data Utilized</a:t>
          </a:r>
        </a:p>
      </dsp:txBody>
      <dsp:txXfrm>
        <a:off x="7121942" y="2258915"/>
        <a:ext cx="3029062" cy="454359"/>
      </dsp:txXfrm>
    </dsp:sp>
    <dsp:sp modelId="{AF23A980-EBE8-4463-BE77-9324EFEA6B95}">
      <dsp:nvSpPr>
        <dsp:cNvPr id="0" name=""/>
        <dsp:cNvSpPr/>
      </dsp:nvSpPr>
      <dsp:spPr>
        <a:xfrm>
          <a:off x="7121942" y="2780900"/>
          <a:ext cx="3029062" cy="165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We're utilizing data from various sources, including medical histories, diagnosis records, physical activity levels, medication data, and more. This ensures our AI models have a comprehensive understanding of the patient's condition.</a:t>
          </a:r>
        </a:p>
      </dsp:txBody>
      <dsp:txXfrm>
        <a:off x="7121942" y="2780900"/>
        <a:ext cx="3029062" cy="1653739"/>
      </dsp:txXfrm>
    </dsp:sp>
    <dsp:sp modelId="{BAA14E03-E613-428C-80A9-90B4950E5A1E}">
      <dsp:nvSpPr>
        <dsp:cNvPr id="0" name=""/>
        <dsp:cNvSpPr/>
      </dsp:nvSpPr>
      <dsp:spPr>
        <a:xfrm>
          <a:off x="10681090" y="1053348"/>
          <a:ext cx="1060171" cy="1060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A83259-16B2-4F69-853E-EDAEC42ADD2F}">
      <dsp:nvSpPr>
        <dsp:cNvPr id="0" name=""/>
        <dsp:cNvSpPr/>
      </dsp:nvSpPr>
      <dsp:spPr>
        <a:xfrm>
          <a:off x="10681090" y="2258915"/>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Decision-Making Support</a:t>
          </a:r>
        </a:p>
      </dsp:txBody>
      <dsp:txXfrm>
        <a:off x="10681090" y="2258915"/>
        <a:ext cx="3029062" cy="454359"/>
      </dsp:txXfrm>
    </dsp:sp>
    <dsp:sp modelId="{37EA595F-1C48-4C10-8930-CBFE05DAAB98}">
      <dsp:nvSpPr>
        <dsp:cNvPr id="0" name=""/>
        <dsp:cNvSpPr/>
      </dsp:nvSpPr>
      <dsp:spPr>
        <a:xfrm>
          <a:off x="10681090" y="2780900"/>
          <a:ext cx="3029062" cy="165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Our AI models will provide healthcare professionals with predictions and insights, such as the potential effectiveness of a treatment plan, the patient's likely response, and the possible occurrence of side effects. This will support professionals in selecting the most suitable treatment interventions.</a:t>
          </a:r>
        </a:p>
      </dsp:txBody>
      <dsp:txXfrm>
        <a:off x="10681090" y="2780900"/>
        <a:ext cx="3029062" cy="1653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11EE9-C01E-4B91-B6EA-3CA9B8EFA0BC}">
      <dsp:nvSpPr>
        <dsp:cNvPr id="0" name=""/>
        <dsp:cNvSpPr/>
      </dsp:nvSpPr>
      <dsp:spPr>
        <a:xfrm>
          <a:off x="0" y="5181"/>
          <a:ext cx="13714412"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The Importance of Personalisation</a:t>
          </a:r>
          <a:endParaRPr lang="en-US" sz="2500" kern="1200"/>
        </a:p>
      </dsp:txBody>
      <dsp:txXfrm>
        <a:off x="29271" y="34452"/>
        <a:ext cx="13655870" cy="541083"/>
      </dsp:txXfrm>
    </dsp:sp>
    <dsp:sp modelId="{89E85315-0FB2-458F-A373-5FEFFB16E1E6}">
      <dsp:nvSpPr>
        <dsp:cNvPr id="0" name=""/>
        <dsp:cNvSpPr/>
      </dsp:nvSpPr>
      <dsp:spPr>
        <a:xfrm>
          <a:off x="0" y="604806"/>
          <a:ext cx="13714412"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543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Every patient is unique, with distinct needs and abilities. Therefore, a 'one size fits all' approach is not always effective in rehabilitation. Personalisation enhances the effectiveness of treatment and increases patient engagement.</a:t>
          </a:r>
        </a:p>
      </dsp:txBody>
      <dsp:txXfrm>
        <a:off x="0" y="604806"/>
        <a:ext cx="13714412" cy="905625"/>
      </dsp:txXfrm>
    </dsp:sp>
    <dsp:sp modelId="{14D58C0E-4F9C-4FD2-B056-85CB5854C291}">
      <dsp:nvSpPr>
        <dsp:cNvPr id="0" name=""/>
        <dsp:cNvSpPr/>
      </dsp:nvSpPr>
      <dsp:spPr>
        <a:xfrm>
          <a:off x="0" y="1510431"/>
          <a:ext cx="13714412"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AI's Role in Personalisation</a:t>
          </a:r>
          <a:endParaRPr lang="en-US" sz="2500" kern="1200"/>
        </a:p>
      </dsp:txBody>
      <dsp:txXfrm>
        <a:off x="29271" y="1539702"/>
        <a:ext cx="13655870" cy="541083"/>
      </dsp:txXfrm>
    </dsp:sp>
    <dsp:sp modelId="{06E758E9-C61A-44C7-B6C9-60C57C2AEBAA}">
      <dsp:nvSpPr>
        <dsp:cNvPr id="0" name=""/>
        <dsp:cNvSpPr/>
      </dsp:nvSpPr>
      <dsp:spPr>
        <a:xfrm>
          <a:off x="0" y="2110056"/>
          <a:ext cx="13714412"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543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AI models help in </a:t>
          </a:r>
          <a:r>
            <a:rPr lang="en-US" sz="2000" kern="1200" dirty="0" err="1"/>
            <a:t>personalising</a:t>
          </a:r>
          <a:r>
            <a:rPr lang="en-US" sz="2000" kern="1200" dirty="0"/>
            <a:t> rehabilitation activities by </a:t>
          </a:r>
          <a:r>
            <a:rPr lang="en-US" sz="2000" kern="1200" dirty="0" err="1"/>
            <a:t>analysing</a:t>
          </a:r>
          <a:r>
            <a:rPr lang="en-US" sz="2000" kern="1200" dirty="0"/>
            <a:t> a wide range of patient data, from their medical history and current health status to their lifestyle and personal preferences.</a:t>
          </a:r>
        </a:p>
      </dsp:txBody>
      <dsp:txXfrm>
        <a:off x="0" y="2110056"/>
        <a:ext cx="13714412" cy="633937"/>
      </dsp:txXfrm>
    </dsp:sp>
    <dsp:sp modelId="{AA44322A-E96C-41A6-B985-B5259C5DDC07}">
      <dsp:nvSpPr>
        <dsp:cNvPr id="0" name=""/>
        <dsp:cNvSpPr/>
      </dsp:nvSpPr>
      <dsp:spPr>
        <a:xfrm>
          <a:off x="0" y="2743994"/>
          <a:ext cx="13714412"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Examples of Personalised Rehabilitation Activities</a:t>
          </a:r>
          <a:endParaRPr lang="en-US" sz="2500" kern="1200"/>
        </a:p>
      </dsp:txBody>
      <dsp:txXfrm>
        <a:off x="29271" y="2773265"/>
        <a:ext cx="13655870" cy="541083"/>
      </dsp:txXfrm>
    </dsp:sp>
    <dsp:sp modelId="{061903C0-7D06-4D81-B7CD-A5BEA5E13FC5}">
      <dsp:nvSpPr>
        <dsp:cNvPr id="0" name=""/>
        <dsp:cNvSpPr/>
      </dsp:nvSpPr>
      <dsp:spPr>
        <a:xfrm>
          <a:off x="0" y="3343619"/>
          <a:ext cx="13714412"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543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For instance, for a patient with a high risk of falls due to poor balance, the AI model might suggest balance exercises as a primary component of their rehabilitation. The intensity, duration, and progression of these exercises can be tailored to the patient's current abilities and improvement rate.</a:t>
          </a:r>
        </a:p>
      </dsp:txBody>
      <dsp:txXfrm>
        <a:off x="0" y="3343619"/>
        <a:ext cx="13714412" cy="905625"/>
      </dsp:txXfrm>
    </dsp:sp>
    <dsp:sp modelId="{60D63DA2-E877-4E81-AF2B-448D66FCEE04}">
      <dsp:nvSpPr>
        <dsp:cNvPr id="0" name=""/>
        <dsp:cNvSpPr/>
      </dsp:nvSpPr>
      <dsp:spPr>
        <a:xfrm>
          <a:off x="0" y="4249244"/>
          <a:ext cx="13714412"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Benefits of AI-Personalised Rehabilitation Activities</a:t>
          </a:r>
          <a:endParaRPr lang="en-US" sz="2500" kern="1200"/>
        </a:p>
      </dsp:txBody>
      <dsp:txXfrm>
        <a:off x="29271" y="4278515"/>
        <a:ext cx="13655870" cy="541083"/>
      </dsp:txXfrm>
    </dsp:sp>
    <dsp:sp modelId="{6E94F24F-7E57-4847-A2F7-0C1C642EB527}">
      <dsp:nvSpPr>
        <dsp:cNvPr id="0" name=""/>
        <dsp:cNvSpPr/>
      </dsp:nvSpPr>
      <dsp:spPr>
        <a:xfrm>
          <a:off x="0" y="4848869"/>
          <a:ext cx="13714412"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543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By using AI to personalise rehabilitation activities, we aim to maximise patient engagement, improve treatment outcomes, and increase the efficiency of the rehabilitation process.</a:t>
          </a:r>
        </a:p>
      </dsp:txBody>
      <dsp:txXfrm>
        <a:off x="0" y="4848869"/>
        <a:ext cx="13714412" cy="633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7EF18-4F7D-4450-A4DC-29B066722C76}">
      <dsp:nvSpPr>
        <dsp:cNvPr id="0" name=""/>
        <dsp:cNvSpPr/>
      </dsp:nvSpPr>
      <dsp:spPr>
        <a:xfrm>
          <a:off x="0" y="2277"/>
          <a:ext cx="13713800" cy="115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A6DA6-1498-49C4-B90D-D49158BEC2BE}">
      <dsp:nvSpPr>
        <dsp:cNvPr id="0" name=""/>
        <dsp:cNvSpPr/>
      </dsp:nvSpPr>
      <dsp:spPr>
        <a:xfrm>
          <a:off x="349208" y="262019"/>
          <a:ext cx="634923" cy="634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EFFDA-5AED-483B-916B-DAA6E976044F}">
      <dsp:nvSpPr>
        <dsp:cNvPr id="0" name=""/>
        <dsp:cNvSpPr/>
      </dsp:nvSpPr>
      <dsp:spPr>
        <a:xfrm>
          <a:off x="1333339" y="2277"/>
          <a:ext cx="6171209"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977900">
            <a:lnSpc>
              <a:spcPct val="90000"/>
            </a:lnSpc>
            <a:spcBef>
              <a:spcPct val="0"/>
            </a:spcBef>
            <a:spcAft>
              <a:spcPct val="35000"/>
            </a:spcAft>
            <a:buNone/>
          </a:pPr>
          <a:r>
            <a:rPr lang="en-US" sz="2200" b="1" kern="1200"/>
            <a:t>The Need for Predictions</a:t>
          </a:r>
          <a:endParaRPr lang="en-US" sz="2200" kern="1200"/>
        </a:p>
      </dsp:txBody>
      <dsp:txXfrm>
        <a:off x="1333339" y="2277"/>
        <a:ext cx="6171209" cy="1154406"/>
      </dsp:txXfrm>
    </dsp:sp>
    <dsp:sp modelId="{311A4EDE-E150-458E-8C38-3069593FEA1F}">
      <dsp:nvSpPr>
        <dsp:cNvPr id="0" name=""/>
        <dsp:cNvSpPr/>
      </dsp:nvSpPr>
      <dsp:spPr>
        <a:xfrm>
          <a:off x="7504549" y="2277"/>
          <a:ext cx="6209250"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577850">
            <a:lnSpc>
              <a:spcPct val="90000"/>
            </a:lnSpc>
            <a:spcBef>
              <a:spcPct val="0"/>
            </a:spcBef>
            <a:spcAft>
              <a:spcPct val="35000"/>
            </a:spcAft>
            <a:buNone/>
          </a:pPr>
          <a:r>
            <a:rPr lang="en-US" sz="1300" kern="1200"/>
            <a:t>Being able to predict the likely effectiveness of a treatment and how a patient will respond can help healthcare professionals make informed decisions and manage patient expectations.</a:t>
          </a:r>
        </a:p>
      </dsp:txBody>
      <dsp:txXfrm>
        <a:off x="7504549" y="2277"/>
        <a:ext cx="6209250" cy="1154406"/>
      </dsp:txXfrm>
    </dsp:sp>
    <dsp:sp modelId="{C1808810-BB79-4770-9E9E-85A1C2F5FA80}">
      <dsp:nvSpPr>
        <dsp:cNvPr id="0" name=""/>
        <dsp:cNvSpPr/>
      </dsp:nvSpPr>
      <dsp:spPr>
        <a:xfrm>
          <a:off x="0" y="1445286"/>
          <a:ext cx="13713800" cy="115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7B5E1-DA5F-4040-BFEB-9CDBAD4EA79A}">
      <dsp:nvSpPr>
        <dsp:cNvPr id="0" name=""/>
        <dsp:cNvSpPr/>
      </dsp:nvSpPr>
      <dsp:spPr>
        <a:xfrm>
          <a:off x="349208" y="1705027"/>
          <a:ext cx="634923" cy="634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99F979-0FF7-40A8-B3AE-AB27913118B3}">
      <dsp:nvSpPr>
        <dsp:cNvPr id="0" name=""/>
        <dsp:cNvSpPr/>
      </dsp:nvSpPr>
      <dsp:spPr>
        <a:xfrm>
          <a:off x="1333339" y="1445286"/>
          <a:ext cx="6171209"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977900">
            <a:lnSpc>
              <a:spcPct val="90000"/>
            </a:lnSpc>
            <a:spcBef>
              <a:spcPct val="0"/>
            </a:spcBef>
            <a:spcAft>
              <a:spcPct val="35000"/>
            </a:spcAft>
            <a:buNone/>
          </a:pPr>
          <a:r>
            <a:rPr lang="en-US" sz="2200" b="1" kern="1200"/>
            <a:t>How AI Models Can Help</a:t>
          </a:r>
          <a:endParaRPr lang="en-US" sz="2200" kern="1200"/>
        </a:p>
      </dsp:txBody>
      <dsp:txXfrm>
        <a:off x="1333339" y="1445286"/>
        <a:ext cx="6171209" cy="1154406"/>
      </dsp:txXfrm>
    </dsp:sp>
    <dsp:sp modelId="{06B52FC4-4980-4892-A6CB-62BDE550780E}">
      <dsp:nvSpPr>
        <dsp:cNvPr id="0" name=""/>
        <dsp:cNvSpPr/>
      </dsp:nvSpPr>
      <dsp:spPr>
        <a:xfrm>
          <a:off x="7504549" y="1445286"/>
          <a:ext cx="6209250"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577850">
            <a:lnSpc>
              <a:spcPct val="90000"/>
            </a:lnSpc>
            <a:spcBef>
              <a:spcPct val="0"/>
            </a:spcBef>
            <a:spcAft>
              <a:spcPct val="35000"/>
            </a:spcAft>
            <a:buNone/>
          </a:pPr>
          <a:r>
            <a:rPr lang="en-US" sz="1300" kern="1200" dirty="0"/>
            <a:t>AI models are designed to analyze multifactorial data and provide predictions about treatment effectiveness and patient responses. They consider a multitude of factors including the type of intervention, patient's medical history, and their overall health status.</a:t>
          </a:r>
        </a:p>
      </dsp:txBody>
      <dsp:txXfrm>
        <a:off x="7504549" y="1445286"/>
        <a:ext cx="6209250" cy="1154406"/>
      </dsp:txXfrm>
    </dsp:sp>
    <dsp:sp modelId="{2E7F6064-58E4-4E66-86D7-0F274A362B71}">
      <dsp:nvSpPr>
        <dsp:cNvPr id="0" name=""/>
        <dsp:cNvSpPr/>
      </dsp:nvSpPr>
      <dsp:spPr>
        <a:xfrm>
          <a:off x="0" y="2888294"/>
          <a:ext cx="13713800" cy="115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34AB7-694E-428F-A26E-DC2B9733E168}">
      <dsp:nvSpPr>
        <dsp:cNvPr id="0" name=""/>
        <dsp:cNvSpPr/>
      </dsp:nvSpPr>
      <dsp:spPr>
        <a:xfrm>
          <a:off x="349208" y="3148036"/>
          <a:ext cx="634923" cy="634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29C070-989F-4FE5-B0B9-B6DDA82A31BD}">
      <dsp:nvSpPr>
        <dsp:cNvPr id="0" name=""/>
        <dsp:cNvSpPr/>
      </dsp:nvSpPr>
      <dsp:spPr>
        <a:xfrm>
          <a:off x="1333339" y="2888294"/>
          <a:ext cx="6171209"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977900">
            <a:lnSpc>
              <a:spcPct val="90000"/>
            </a:lnSpc>
            <a:spcBef>
              <a:spcPct val="0"/>
            </a:spcBef>
            <a:spcAft>
              <a:spcPct val="35000"/>
            </a:spcAft>
            <a:buNone/>
          </a:pPr>
          <a:r>
            <a:rPr lang="en-US" sz="2200" b="1" kern="1200"/>
            <a:t>Examples</a:t>
          </a:r>
          <a:endParaRPr lang="en-US" sz="2200" kern="1200"/>
        </a:p>
      </dsp:txBody>
      <dsp:txXfrm>
        <a:off x="1333339" y="2888294"/>
        <a:ext cx="6171209" cy="1154406"/>
      </dsp:txXfrm>
    </dsp:sp>
    <dsp:sp modelId="{A8B55A0F-8628-4078-9D13-7D5808CDDFDC}">
      <dsp:nvSpPr>
        <dsp:cNvPr id="0" name=""/>
        <dsp:cNvSpPr/>
      </dsp:nvSpPr>
      <dsp:spPr>
        <a:xfrm>
          <a:off x="7504549" y="2888294"/>
          <a:ext cx="6209250"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577850">
            <a:lnSpc>
              <a:spcPct val="90000"/>
            </a:lnSpc>
            <a:spcBef>
              <a:spcPct val="0"/>
            </a:spcBef>
            <a:spcAft>
              <a:spcPct val="35000"/>
            </a:spcAft>
            <a:buNone/>
          </a:pPr>
          <a:r>
            <a:rPr lang="en-US" sz="1300" kern="1200"/>
            <a:t>For example, the AI models might predict that a specific balance exercise regimen would likely result in a 30% improvement in a patient's balance score over three months. It could also estimate potential challenges the patient might face in adhering to the regimen.</a:t>
          </a:r>
        </a:p>
      </dsp:txBody>
      <dsp:txXfrm>
        <a:off x="7504549" y="2888294"/>
        <a:ext cx="6209250" cy="1154406"/>
      </dsp:txXfrm>
    </dsp:sp>
    <dsp:sp modelId="{9A238374-F373-4E02-BBE9-48217B675D0A}">
      <dsp:nvSpPr>
        <dsp:cNvPr id="0" name=""/>
        <dsp:cNvSpPr/>
      </dsp:nvSpPr>
      <dsp:spPr>
        <a:xfrm>
          <a:off x="0" y="4331303"/>
          <a:ext cx="13713800" cy="115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E2425-0BFC-4770-9AB5-D220BD684753}">
      <dsp:nvSpPr>
        <dsp:cNvPr id="0" name=""/>
        <dsp:cNvSpPr/>
      </dsp:nvSpPr>
      <dsp:spPr>
        <a:xfrm>
          <a:off x="349208" y="4591044"/>
          <a:ext cx="634923" cy="6349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151DF2-B478-46EA-86B3-E29228111371}">
      <dsp:nvSpPr>
        <dsp:cNvPr id="0" name=""/>
        <dsp:cNvSpPr/>
      </dsp:nvSpPr>
      <dsp:spPr>
        <a:xfrm>
          <a:off x="1333339" y="4331303"/>
          <a:ext cx="6171209"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977900">
            <a:lnSpc>
              <a:spcPct val="90000"/>
            </a:lnSpc>
            <a:spcBef>
              <a:spcPct val="0"/>
            </a:spcBef>
            <a:spcAft>
              <a:spcPct val="35000"/>
            </a:spcAft>
            <a:buNone/>
          </a:pPr>
          <a:r>
            <a:rPr lang="en-US" sz="2200" b="1" kern="1200"/>
            <a:t>Benefits</a:t>
          </a:r>
          <a:endParaRPr lang="en-US" sz="2200" kern="1200"/>
        </a:p>
      </dsp:txBody>
      <dsp:txXfrm>
        <a:off x="1333339" y="4331303"/>
        <a:ext cx="6171209" cy="1154406"/>
      </dsp:txXfrm>
    </dsp:sp>
    <dsp:sp modelId="{A9E5A9BF-609C-4D3F-A655-D664B5416C00}">
      <dsp:nvSpPr>
        <dsp:cNvPr id="0" name=""/>
        <dsp:cNvSpPr/>
      </dsp:nvSpPr>
      <dsp:spPr>
        <a:xfrm>
          <a:off x="7504549" y="4331303"/>
          <a:ext cx="6209250" cy="115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5" tIns="122175" rIns="122175" bIns="122175" numCol="1" spcCol="1270" anchor="ctr" anchorCtr="0">
          <a:noAutofit/>
        </a:bodyPr>
        <a:lstStyle/>
        <a:p>
          <a:pPr marL="0" lvl="0" indent="0" algn="l" defTabSz="577850">
            <a:lnSpc>
              <a:spcPct val="90000"/>
            </a:lnSpc>
            <a:spcBef>
              <a:spcPct val="0"/>
            </a:spcBef>
            <a:spcAft>
              <a:spcPct val="35000"/>
            </a:spcAft>
            <a:buNone/>
          </a:pPr>
          <a:r>
            <a:rPr lang="en-US" sz="1300" kern="1200"/>
            <a:t>These estimates allow healthcare professionals to better tailor their approach, guide patient expectations, and make adjustments as needed throughout the treatment period.</a:t>
          </a:r>
        </a:p>
      </dsp:txBody>
      <dsp:txXfrm>
        <a:off x="7504549" y="4331303"/>
        <a:ext cx="6209250" cy="11544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F827C-F680-4550-A311-9163F91665F6}">
      <dsp:nvSpPr>
        <dsp:cNvPr id="0" name=""/>
        <dsp:cNvSpPr/>
      </dsp:nvSpPr>
      <dsp:spPr>
        <a:xfrm>
          <a:off x="3346899" y="117693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53186F-9A18-46F6-A3D3-E5FBDE2AE157}">
      <dsp:nvSpPr>
        <dsp:cNvPr id="0" name=""/>
        <dsp:cNvSpPr/>
      </dsp:nvSpPr>
      <dsp:spPr>
        <a:xfrm>
          <a:off x="2158899" y="35910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We need to identify in detail the required endpoints</a:t>
          </a:r>
        </a:p>
      </dsp:txBody>
      <dsp:txXfrm>
        <a:off x="2158899" y="3591055"/>
        <a:ext cx="4320000" cy="720000"/>
      </dsp:txXfrm>
    </dsp:sp>
    <dsp:sp modelId="{5E056ED6-1E7D-400A-8F62-EEDD2C0818A8}">
      <dsp:nvSpPr>
        <dsp:cNvPr id="0" name=""/>
        <dsp:cNvSpPr/>
      </dsp:nvSpPr>
      <dsp:spPr>
        <a:xfrm>
          <a:off x="8422899" y="117693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47CAF5-66A5-4CE5-8380-232F0F7CA96C}">
      <dsp:nvSpPr>
        <dsp:cNvPr id="0" name=""/>
        <dsp:cNvSpPr/>
      </dsp:nvSpPr>
      <dsp:spPr>
        <a:xfrm>
          <a:off x="7234899" y="35910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For each endpoint, which data are relevant?</a:t>
          </a:r>
        </a:p>
      </dsp:txBody>
      <dsp:txXfrm>
        <a:off x="7234899" y="3591055"/>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3A7C4-6CBA-4D0D-B2C1-B5D828D5FF24}">
      <dsp:nvSpPr>
        <dsp:cNvPr id="0" name=""/>
        <dsp:cNvSpPr/>
      </dsp:nvSpPr>
      <dsp:spPr>
        <a:xfrm>
          <a:off x="3645" y="48541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5D7D7D-DB0C-4D38-8D56-E5E3A539AE61}">
      <dsp:nvSpPr>
        <dsp:cNvPr id="0" name=""/>
        <dsp:cNvSpPr/>
      </dsp:nvSpPr>
      <dsp:spPr>
        <a:xfrm>
          <a:off x="3645" y="1739822"/>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b="1" kern="1200"/>
            <a:t>Current Status</a:t>
          </a:r>
          <a:endParaRPr lang="en-US" sz="2100" kern="1200"/>
        </a:p>
      </dsp:txBody>
      <dsp:txXfrm>
        <a:off x="3645" y="1739822"/>
        <a:ext cx="3029062" cy="454359"/>
      </dsp:txXfrm>
    </dsp:sp>
    <dsp:sp modelId="{7635E14B-F743-4DCB-B774-4C5C82DB184E}">
      <dsp:nvSpPr>
        <dsp:cNvPr id="0" name=""/>
        <dsp:cNvSpPr/>
      </dsp:nvSpPr>
      <dsp:spPr>
        <a:xfrm>
          <a:off x="3645" y="2284525"/>
          <a:ext cx="3029062" cy="271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We have started integrating these models with the data harmonization engine and the prognostic analytics developed under Task 4.1.</a:t>
          </a:r>
        </a:p>
      </dsp:txBody>
      <dsp:txXfrm>
        <a:off x="3645" y="2284525"/>
        <a:ext cx="3029062" cy="2718050"/>
      </dsp:txXfrm>
    </dsp:sp>
    <dsp:sp modelId="{B66F591E-0DD5-4167-9F78-43BA50D2934F}">
      <dsp:nvSpPr>
        <dsp:cNvPr id="0" name=""/>
        <dsp:cNvSpPr/>
      </dsp:nvSpPr>
      <dsp:spPr>
        <a:xfrm>
          <a:off x="3562794" y="48541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E91BA6-27A7-48B1-95F0-85D5A0287BC7}">
      <dsp:nvSpPr>
        <dsp:cNvPr id="0" name=""/>
        <dsp:cNvSpPr/>
      </dsp:nvSpPr>
      <dsp:spPr>
        <a:xfrm>
          <a:off x="3562794" y="1739822"/>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Challenges &amp; Solutions</a:t>
          </a:r>
        </a:p>
      </dsp:txBody>
      <dsp:txXfrm>
        <a:off x="3562794" y="1739822"/>
        <a:ext cx="3029062" cy="454359"/>
      </dsp:txXfrm>
    </dsp:sp>
    <dsp:sp modelId="{4080BF75-9DEF-46F1-9164-036C4DD48453}">
      <dsp:nvSpPr>
        <dsp:cNvPr id="0" name=""/>
        <dsp:cNvSpPr/>
      </dsp:nvSpPr>
      <dsp:spPr>
        <a:xfrm>
          <a:off x="3562794" y="2284525"/>
          <a:ext cx="3029062" cy="271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We encountered challenges in integrating multifactorial patient data for model training. However, we've refined our algorithms and made substantial progress.</a:t>
          </a:r>
        </a:p>
      </dsp:txBody>
      <dsp:txXfrm>
        <a:off x="3562794" y="2284525"/>
        <a:ext cx="3029062" cy="2718050"/>
      </dsp:txXfrm>
    </dsp:sp>
    <dsp:sp modelId="{2C6FC50C-FF99-403B-BA4E-1EDB2D90A3F8}">
      <dsp:nvSpPr>
        <dsp:cNvPr id="0" name=""/>
        <dsp:cNvSpPr/>
      </dsp:nvSpPr>
      <dsp:spPr>
        <a:xfrm>
          <a:off x="7121942" y="48541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F2C9B5-2E75-4B0E-9E5E-2A042F7791D8}">
      <dsp:nvSpPr>
        <dsp:cNvPr id="0" name=""/>
        <dsp:cNvSpPr/>
      </dsp:nvSpPr>
      <dsp:spPr>
        <a:xfrm>
          <a:off x="7121942" y="1739822"/>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Future Plans</a:t>
          </a:r>
        </a:p>
      </dsp:txBody>
      <dsp:txXfrm>
        <a:off x="7121942" y="1739822"/>
        <a:ext cx="3029062" cy="454359"/>
      </dsp:txXfrm>
    </dsp:sp>
    <dsp:sp modelId="{BE987523-82CD-48BA-A88E-677B0CB7AC70}">
      <dsp:nvSpPr>
        <dsp:cNvPr id="0" name=""/>
        <dsp:cNvSpPr/>
      </dsp:nvSpPr>
      <dsp:spPr>
        <a:xfrm>
          <a:off x="7121942" y="2284525"/>
          <a:ext cx="3029062" cy="271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Our immediate plan is to finalize the development of our AI models and fully integrate them with the prognostic analytics. We will then move on to thorough testing and validation.</a:t>
          </a:r>
        </a:p>
      </dsp:txBody>
      <dsp:txXfrm>
        <a:off x="7121942" y="2284525"/>
        <a:ext cx="3029062" cy="2718050"/>
      </dsp:txXfrm>
    </dsp:sp>
    <dsp:sp modelId="{2C49F714-AC96-44DD-B650-C34E5DC5D8AF}">
      <dsp:nvSpPr>
        <dsp:cNvPr id="0" name=""/>
        <dsp:cNvSpPr/>
      </dsp:nvSpPr>
      <dsp:spPr>
        <a:xfrm>
          <a:off x="10681090" y="485412"/>
          <a:ext cx="1060171" cy="1060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0D54B6-BC49-484B-8ED8-E0092F599B1A}">
      <dsp:nvSpPr>
        <dsp:cNvPr id="0" name=""/>
        <dsp:cNvSpPr/>
      </dsp:nvSpPr>
      <dsp:spPr>
        <a:xfrm>
          <a:off x="10681090" y="1739822"/>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Long-term Outlook</a:t>
          </a:r>
        </a:p>
      </dsp:txBody>
      <dsp:txXfrm>
        <a:off x="10681090" y="1739822"/>
        <a:ext cx="3029062" cy="454359"/>
      </dsp:txXfrm>
    </dsp:sp>
    <dsp:sp modelId="{DFC23112-7D8F-4F17-9FBC-D44A1705D8FE}">
      <dsp:nvSpPr>
        <dsp:cNvPr id="0" name=""/>
        <dsp:cNvSpPr/>
      </dsp:nvSpPr>
      <dsp:spPr>
        <a:xfrm>
          <a:off x="10681090" y="2284525"/>
          <a:ext cx="3029062" cy="271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In the long-term, we aim to validate the effectiveness of our AI models in improving treatment outcomes, patient compliance, and cost-effectiveness. The ultimate goal is to establish the TeleRehaB DSS as a reliable, effective, and accessible tool for both in-clinic and home-based care for patients at risk of falls.</a:t>
          </a:r>
        </a:p>
      </dsp:txBody>
      <dsp:txXfrm>
        <a:off x="10681090" y="2284525"/>
        <a:ext cx="3029062" cy="2718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ADEFA-2D59-4413-B9A3-AE4533F20E36}">
      <dsp:nvSpPr>
        <dsp:cNvPr id="0" name=""/>
        <dsp:cNvSpPr/>
      </dsp:nvSpPr>
      <dsp:spPr>
        <a:xfrm>
          <a:off x="0" y="196611"/>
          <a:ext cx="13714412" cy="7575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391" tIns="270764" rIns="106439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Söhne"/>
            </a:rPr>
            <a:t>Use </a:t>
          </a:r>
          <a:r>
            <a:rPr lang="en-US" sz="1300" b="0" i="0" kern="1200">
              <a:effectLst/>
              <a:latin typeface="Söhne"/>
            </a:rPr>
            <a:t>machine learning models to predict patient-specific outcomes across three key endpoints: Risk of Falls, Treatment Effectiveness, and Side Effects/Adverse Events."</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dirty="0">
              <a:effectLst/>
              <a:latin typeface="Söhne"/>
            </a:rPr>
            <a:t>Based on these predictions, we guide the selection of the most suitable rehabilitation program and follow-up frequency.</a:t>
          </a:r>
        </a:p>
      </dsp:txBody>
      <dsp:txXfrm>
        <a:off x="0" y="196611"/>
        <a:ext cx="13714412" cy="757575"/>
      </dsp:txXfrm>
    </dsp:sp>
    <dsp:sp modelId="{916FC035-CEA9-4DA8-9EBF-59B65113A33F}">
      <dsp:nvSpPr>
        <dsp:cNvPr id="0" name=""/>
        <dsp:cNvSpPr/>
      </dsp:nvSpPr>
      <dsp:spPr>
        <a:xfrm>
          <a:off x="685720" y="4731"/>
          <a:ext cx="9600088"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860" tIns="0" rIns="362860" bIns="0" numCol="1" spcCol="1270" anchor="ctr" anchorCtr="0">
          <a:noAutofit/>
        </a:bodyPr>
        <a:lstStyle/>
        <a:p>
          <a:pPr marL="0" lvl="0" indent="0" algn="l" defTabSz="577850">
            <a:lnSpc>
              <a:spcPct val="90000"/>
            </a:lnSpc>
            <a:spcBef>
              <a:spcPct val="0"/>
            </a:spcBef>
            <a:spcAft>
              <a:spcPct val="35000"/>
            </a:spcAft>
            <a:buFont typeface="+mj-lt"/>
            <a:buNone/>
          </a:pPr>
          <a:r>
            <a:rPr lang="en-US" sz="1300" b="1" i="0" kern="1200" dirty="0">
              <a:effectLst/>
              <a:latin typeface="Söhne"/>
            </a:rPr>
            <a:t>Overview of the Decision Flow Approach:</a:t>
          </a:r>
          <a:endParaRPr lang="en-US" sz="1300" kern="1200" dirty="0"/>
        </a:p>
      </dsp:txBody>
      <dsp:txXfrm>
        <a:off x="704454" y="23465"/>
        <a:ext cx="9562620" cy="346292"/>
      </dsp:txXfrm>
    </dsp:sp>
    <dsp:sp modelId="{1B9DC166-5360-4FFC-991D-A038A89C61D3}">
      <dsp:nvSpPr>
        <dsp:cNvPr id="0" name=""/>
        <dsp:cNvSpPr/>
      </dsp:nvSpPr>
      <dsp:spPr>
        <a:xfrm>
          <a:off x="0" y="1216266"/>
          <a:ext cx="13714412" cy="982800"/>
        </a:xfrm>
        <a:prstGeom prst="rect">
          <a:avLst/>
        </a:prstGeom>
        <a:solidFill>
          <a:schemeClr val="lt1">
            <a:alpha val="90000"/>
            <a:hueOff val="0"/>
            <a:satOff val="0"/>
            <a:lumOff val="0"/>
            <a:alphaOff val="0"/>
          </a:schemeClr>
        </a:solidFill>
        <a:ln w="25400" cap="flat" cmpd="sng" algn="ctr">
          <a:solidFill>
            <a:schemeClr val="accent2">
              <a:hueOff val="-4610302"/>
              <a:satOff val="7936"/>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391" tIns="270764" rIns="1064391"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Söhne"/>
            </a:rPr>
            <a:t>"Risk of Falls: Assesses the likelihood of falls using measures like balance and mobility."</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a:effectLst/>
              <a:latin typeface="Söhne"/>
            </a:rPr>
            <a:t>"Treatment Effectiveness: Evaluates the overall success of the rehabilitation program."</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a:effectLst/>
              <a:latin typeface="Söhne"/>
            </a:rPr>
            <a:t>"Side Effects/Adverse Events: Monitors potential negative outcomes like pain and anxiety."</a:t>
          </a:r>
          <a:endParaRPr lang="en-US" sz="1300" b="0" i="0" kern="1200" dirty="0">
            <a:effectLst/>
            <a:latin typeface="Söhne"/>
          </a:endParaRPr>
        </a:p>
      </dsp:txBody>
      <dsp:txXfrm>
        <a:off x="0" y="1216266"/>
        <a:ext cx="13714412" cy="982800"/>
      </dsp:txXfrm>
    </dsp:sp>
    <dsp:sp modelId="{3111ED46-6218-40C6-A254-2B29427FC209}">
      <dsp:nvSpPr>
        <dsp:cNvPr id="0" name=""/>
        <dsp:cNvSpPr/>
      </dsp:nvSpPr>
      <dsp:spPr>
        <a:xfrm>
          <a:off x="685720" y="1024386"/>
          <a:ext cx="9600088" cy="383760"/>
        </a:xfrm>
        <a:prstGeom prst="roundRect">
          <a:avLst/>
        </a:prstGeom>
        <a:solidFill>
          <a:schemeClr val="accent2">
            <a:hueOff val="-4610302"/>
            <a:satOff val="7936"/>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860" tIns="0" rIns="362860" bIns="0" numCol="1" spcCol="1270" anchor="ctr" anchorCtr="0">
          <a:noAutofit/>
        </a:bodyPr>
        <a:lstStyle/>
        <a:p>
          <a:pPr marL="0" lvl="0" indent="0" algn="l" defTabSz="577850">
            <a:lnSpc>
              <a:spcPct val="90000"/>
            </a:lnSpc>
            <a:spcBef>
              <a:spcPct val="0"/>
            </a:spcBef>
            <a:spcAft>
              <a:spcPct val="35000"/>
            </a:spcAft>
            <a:buNone/>
          </a:pPr>
          <a:r>
            <a:rPr lang="en-US" sz="1300" b="1" i="0" kern="1200">
              <a:effectLst/>
              <a:latin typeface="Söhne"/>
            </a:rPr>
            <a:t>Machine Learning Endpoints:</a:t>
          </a:r>
          <a:endParaRPr lang="en-US" sz="1300" b="0" i="0" kern="1200" dirty="0">
            <a:effectLst/>
            <a:latin typeface="Söhne"/>
          </a:endParaRPr>
        </a:p>
      </dsp:txBody>
      <dsp:txXfrm>
        <a:off x="704454" y="1043120"/>
        <a:ext cx="9562620" cy="346292"/>
      </dsp:txXfrm>
    </dsp:sp>
    <dsp:sp modelId="{00F6BEA2-050E-4A42-BB03-6365FCAF723C}">
      <dsp:nvSpPr>
        <dsp:cNvPr id="0" name=""/>
        <dsp:cNvSpPr/>
      </dsp:nvSpPr>
      <dsp:spPr>
        <a:xfrm>
          <a:off x="0" y="2461146"/>
          <a:ext cx="13714412" cy="982800"/>
        </a:xfrm>
        <a:prstGeom prst="rect">
          <a:avLst/>
        </a:prstGeom>
        <a:solidFill>
          <a:schemeClr val="lt1">
            <a:alpha val="90000"/>
            <a:hueOff val="0"/>
            <a:satOff val="0"/>
            <a:lumOff val="0"/>
            <a:alphaOff val="0"/>
          </a:schemeClr>
        </a:solidFill>
        <a:ln w="25400" cap="flat" cmpd="sng" algn="ctr">
          <a:solidFill>
            <a:schemeClr val="accent2">
              <a:hueOff val="-9220605"/>
              <a:satOff val="15871"/>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391" tIns="270764" rIns="1064391"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effectLst/>
              <a:latin typeface="Söhne"/>
            </a:rPr>
            <a:t>"Otago: Traditional exercise-based program with periodic follow-ups."</a:t>
          </a:r>
        </a:p>
        <a:p>
          <a:pPr marL="114300" lvl="1" indent="-114300" algn="l" defTabSz="577850">
            <a:lnSpc>
              <a:spcPct val="90000"/>
            </a:lnSpc>
            <a:spcBef>
              <a:spcPct val="0"/>
            </a:spcBef>
            <a:spcAft>
              <a:spcPct val="15000"/>
            </a:spcAft>
            <a:buChar char="•"/>
          </a:pPr>
          <a:r>
            <a:rPr lang="en-US" sz="1300" b="0" i="0" kern="1200">
              <a:effectLst/>
              <a:latin typeface="Söhne"/>
            </a:rPr>
            <a:t>"Full-TELEREHAB: Advanced system with virtual coaching and comprehensive monitoring."</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dirty="0">
              <a:effectLst/>
              <a:latin typeface="Söhne"/>
            </a:rPr>
            <a:t>"Light-TELEREHAB: Simplified version of TELEREHAB for patients with lower digital skills."</a:t>
          </a:r>
        </a:p>
      </dsp:txBody>
      <dsp:txXfrm>
        <a:off x="0" y="2461146"/>
        <a:ext cx="13714412" cy="982800"/>
      </dsp:txXfrm>
    </dsp:sp>
    <dsp:sp modelId="{C29EFC63-3C2C-4CDF-8816-B6F90139192A}">
      <dsp:nvSpPr>
        <dsp:cNvPr id="0" name=""/>
        <dsp:cNvSpPr/>
      </dsp:nvSpPr>
      <dsp:spPr>
        <a:xfrm>
          <a:off x="685720" y="2269266"/>
          <a:ext cx="9600088" cy="383760"/>
        </a:xfrm>
        <a:prstGeom prst="roundRect">
          <a:avLst/>
        </a:prstGeom>
        <a:solidFill>
          <a:schemeClr val="accent2">
            <a:hueOff val="-9220605"/>
            <a:satOff val="15871"/>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860" tIns="0" rIns="362860" bIns="0" numCol="1" spcCol="1270" anchor="ctr" anchorCtr="0">
          <a:noAutofit/>
        </a:bodyPr>
        <a:lstStyle/>
        <a:p>
          <a:pPr marL="0" lvl="0" indent="0" algn="l" defTabSz="577850">
            <a:lnSpc>
              <a:spcPct val="90000"/>
            </a:lnSpc>
            <a:spcBef>
              <a:spcPct val="0"/>
            </a:spcBef>
            <a:spcAft>
              <a:spcPct val="35000"/>
            </a:spcAft>
            <a:buNone/>
          </a:pPr>
          <a:r>
            <a:rPr lang="en-US" sz="1300" b="1" i="0" kern="1200">
              <a:effectLst/>
              <a:latin typeface="Söhne"/>
            </a:rPr>
            <a:t>Rehabilitation Program Options:</a:t>
          </a:r>
          <a:endParaRPr lang="en-US" sz="1300" b="0" i="0" kern="1200" dirty="0">
            <a:effectLst/>
            <a:latin typeface="Söhne"/>
          </a:endParaRPr>
        </a:p>
      </dsp:txBody>
      <dsp:txXfrm>
        <a:off x="704454" y="2288000"/>
        <a:ext cx="9562620" cy="346292"/>
      </dsp:txXfrm>
    </dsp:sp>
    <dsp:sp modelId="{0C914DC1-DAA5-4D5F-9838-2396E1598308}">
      <dsp:nvSpPr>
        <dsp:cNvPr id="0" name=""/>
        <dsp:cNvSpPr/>
      </dsp:nvSpPr>
      <dsp:spPr>
        <a:xfrm>
          <a:off x="0" y="3706026"/>
          <a:ext cx="13714412" cy="757575"/>
        </a:xfrm>
        <a:prstGeom prst="rect">
          <a:avLst/>
        </a:prstGeom>
        <a:solidFill>
          <a:schemeClr val="lt1">
            <a:alpha val="90000"/>
            <a:hueOff val="0"/>
            <a:satOff val="0"/>
            <a:lumOff val="0"/>
            <a:alphaOff val="0"/>
          </a:schemeClr>
        </a:solidFill>
        <a:ln w="25400" cap="flat" cmpd="sng" algn="ctr">
          <a:solidFill>
            <a:schemeClr val="accent2">
              <a:hueOff val="-13830906"/>
              <a:satOff val="23807"/>
              <a:lumOff val="-18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391" tIns="270764" rIns="1064391"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Söhne"/>
            </a:rPr>
            <a:t>"The diagram visualizes the flow from ML model outputs to rehabilitation program selection and follow-up frequency."</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a:effectLst/>
              <a:latin typeface="Söhne"/>
            </a:rPr>
            <a:t>"Each patient's unique ML probabilities influence the path through the diagram, highlighting personalized treatment plans."</a:t>
          </a:r>
          <a:endParaRPr lang="en-US" sz="1300" b="0" i="0" kern="1200" dirty="0">
            <a:effectLst/>
            <a:latin typeface="Söhne"/>
          </a:endParaRPr>
        </a:p>
      </dsp:txBody>
      <dsp:txXfrm>
        <a:off x="0" y="3706026"/>
        <a:ext cx="13714412" cy="757575"/>
      </dsp:txXfrm>
    </dsp:sp>
    <dsp:sp modelId="{C93F8604-150F-453E-A484-67D31BB79D02}">
      <dsp:nvSpPr>
        <dsp:cNvPr id="0" name=""/>
        <dsp:cNvSpPr/>
      </dsp:nvSpPr>
      <dsp:spPr>
        <a:xfrm>
          <a:off x="685720" y="3514146"/>
          <a:ext cx="9600088" cy="383760"/>
        </a:xfrm>
        <a:prstGeom prst="roundRect">
          <a:avLst/>
        </a:prstGeom>
        <a:solidFill>
          <a:schemeClr val="accent2">
            <a:hueOff val="-13830906"/>
            <a:satOff val="23807"/>
            <a:lumOff val="-1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860" tIns="0" rIns="362860" bIns="0" numCol="1" spcCol="1270" anchor="ctr" anchorCtr="0">
          <a:noAutofit/>
        </a:bodyPr>
        <a:lstStyle/>
        <a:p>
          <a:pPr marL="0" lvl="0" indent="0" algn="l" defTabSz="577850">
            <a:lnSpc>
              <a:spcPct val="90000"/>
            </a:lnSpc>
            <a:spcBef>
              <a:spcPct val="0"/>
            </a:spcBef>
            <a:spcAft>
              <a:spcPct val="35000"/>
            </a:spcAft>
            <a:buNone/>
          </a:pPr>
          <a:r>
            <a:rPr lang="en-US" sz="1300" b="1" i="0" kern="1200">
              <a:effectLst/>
              <a:latin typeface="Söhne"/>
            </a:rPr>
            <a:t>Sankey Diagram Explanation:</a:t>
          </a:r>
          <a:endParaRPr lang="en-US" sz="1300" b="0" i="0" kern="1200" dirty="0">
            <a:effectLst/>
            <a:latin typeface="Söhne"/>
          </a:endParaRPr>
        </a:p>
      </dsp:txBody>
      <dsp:txXfrm>
        <a:off x="704454" y="3532880"/>
        <a:ext cx="9562620" cy="346292"/>
      </dsp:txXfrm>
    </dsp:sp>
    <dsp:sp modelId="{C2A497B0-1CD6-4503-8743-35B161782B77}">
      <dsp:nvSpPr>
        <dsp:cNvPr id="0" name=""/>
        <dsp:cNvSpPr/>
      </dsp:nvSpPr>
      <dsp:spPr>
        <a:xfrm>
          <a:off x="0" y="4725681"/>
          <a:ext cx="13714412" cy="757575"/>
        </a:xfrm>
        <a:prstGeom prst="rect">
          <a:avLst/>
        </a:prstGeom>
        <a:solidFill>
          <a:schemeClr val="lt1">
            <a:alpha val="90000"/>
            <a:hueOff val="0"/>
            <a:satOff val="0"/>
            <a:lumOff val="0"/>
            <a:alphaOff val="0"/>
          </a:schemeClr>
        </a:solidFill>
        <a:ln w="25400" cap="flat" cmpd="sng" algn="ctr">
          <a:solidFill>
            <a:schemeClr val="accent2">
              <a:hueOff val="-18441209"/>
              <a:satOff val="31742"/>
              <a:lumOff val="-243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391" tIns="270764" rIns="1064391"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Söhne"/>
            </a:rPr>
            <a:t>"A patient with high 'Risk of Falls' probability might be directed more towards 'Full-TELEREHAB' with 'Frequent Follow-Up' based on the combined ML model inferences."</a:t>
          </a:r>
          <a:endParaRPr lang="en-US" sz="1300" b="0" i="0" kern="1200" dirty="0">
            <a:effectLst/>
            <a:latin typeface="Söhne"/>
          </a:endParaRPr>
        </a:p>
        <a:p>
          <a:pPr marL="114300" lvl="1" indent="-114300" algn="l" defTabSz="577850">
            <a:lnSpc>
              <a:spcPct val="90000"/>
            </a:lnSpc>
            <a:spcBef>
              <a:spcPct val="0"/>
            </a:spcBef>
            <a:spcAft>
              <a:spcPct val="15000"/>
            </a:spcAft>
            <a:buChar char="•"/>
          </a:pPr>
          <a:r>
            <a:rPr lang="en-US" sz="1300" b="0" i="0" kern="1200">
              <a:effectLst/>
              <a:latin typeface="Söhne"/>
            </a:rPr>
            <a:t>"This visual representation aids clinicians in understanding and explaining the decision-making process to patients."</a:t>
          </a:r>
          <a:endParaRPr lang="en-US" sz="1300" b="0" i="0" kern="1200" dirty="0">
            <a:effectLst/>
            <a:latin typeface="Söhne"/>
          </a:endParaRPr>
        </a:p>
      </dsp:txBody>
      <dsp:txXfrm>
        <a:off x="0" y="4725681"/>
        <a:ext cx="13714412" cy="757575"/>
      </dsp:txXfrm>
    </dsp:sp>
    <dsp:sp modelId="{E67A9C3D-28BF-4F9D-8BBF-9499FE374ED1}">
      <dsp:nvSpPr>
        <dsp:cNvPr id="0" name=""/>
        <dsp:cNvSpPr/>
      </dsp:nvSpPr>
      <dsp:spPr>
        <a:xfrm>
          <a:off x="685720" y="4533801"/>
          <a:ext cx="9600088" cy="383760"/>
        </a:xfrm>
        <a:prstGeom prst="roundRect">
          <a:avLst/>
        </a:prstGeom>
        <a:solidFill>
          <a:schemeClr val="accent2">
            <a:hueOff val="-18441209"/>
            <a:satOff val="31742"/>
            <a:lumOff val="-2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860" tIns="0" rIns="362860" bIns="0" numCol="1" spcCol="1270" anchor="ctr" anchorCtr="0">
          <a:noAutofit/>
        </a:bodyPr>
        <a:lstStyle/>
        <a:p>
          <a:pPr marL="0" lvl="0" indent="0" algn="l" defTabSz="577850">
            <a:lnSpc>
              <a:spcPct val="90000"/>
            </a:lnSpc>
            <a:spcBef>
              <a:spcPct val="0"/>
            </a:spcBef>
            <a:spcAft>
              <a:spcPct val="35000"/>
            </a:spcAft>
            <a:buNone/>
          </a:pPr>
          <a:r>
            <a:rPr lang="en-US" sz="1300" b="1" i="0" kern="1200">
              <a:effectLst/>
              <a:latin typeface="Söhne"/>
            </a:rPr>
            <a:t>Case Example:</a:t>
          </a:r>
          <a:endParaRPr lang="en-US" sz="1300" b="0" i="0" kern="1200" dirty="0">
            <a:effectLst/>
            <a:latin typeface="Söhne"/>
          </a:endParaRPr>
        </a:p>
      </dsp:txBody>
      <dsp:txXfrm>
        <a:off x="704454" y="4552535"/>
        <a:ext cx="9562620"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Effr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a:latin typeface="Effra"/>
              </a:rPr>
              <a:t>May 19, 2015</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Effr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6CECA4-4622-BC49-8345-A632E6718CD7}" type="slidenum">
              <a:rPr lang="en-US" smtClean="0">
                <a:latin typeface="Effra"/>
              </a:rPr>
              <a:pPr/>
              <a:t>‹#›</a:t>
            </a:fld>
            <a:endParaRPr lang="en-US" dirty="0">
              <a:latin typeface="Effra"/>
            </a:endParaRPr>
          </a:p>
        </p:txBody>
      </p:sp>
    </p:spTree>
    <p:extLst>
      <p:ext uri="{BB962C8B-B14F-4D97-AF65-F5344CB8AC3E}">
        <p14:creationId xmlns:p14="http://schemas.microsoft.com/office/powerpoint/2010/main" val="707338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Effr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Effra"/>
              </a:defRPr>
            </a:lvl1pPr>
          </a:lstStyle>
          <a:p>
            <a:r>
              <a:rPr lang="en-US" dirty="0"/>
              <a:t>May 19, 2015</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Effr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Effra"/>
              </a:defRPr>
            </a:lvl1pPr>
          </a:lstStyle>
          <a:p>
            <a:fld id="{9E721036-882B-7948-8734-521EC9923D61}" type="slidenum">
              <a:rPr lang="en-US" smtClean="0"/>
              <a:pPr/>
              <a:t>‹#›</a:t>
            </a:fld>
            <a:endParaRPr lang="en-US" dirty="0"/>
          </a:p>
        </p:txBody>
      </p:sp>
    </p:spTree>
    <p:extLst>
      <p:ext uri="{BB962C8B-B14F-4D97-AF65-F5344CB8AC3E}">
        <p14:creationId xmlns:p14="http://schemas.microsoft.com/office/powerpoint/2010/main" val="652868473"/>
      </p:ext>
    </p:extLst>
  </p:cSld>
  <p:clrMap bg1="lt1" tx1="dk1" bg2="lt2" tx2="dk2" accent1="accent1" accent2="accent2" accent3="accent3" accent4="accent4" accent5="accent5" accent6="accent6" hlink="hlink" folHlink="folHlink"/>
  <p:hf hdr="0" ftr="0" dt="0"/>
  <p:notesStyle>
    <a:lvl1pPr marL="0" algn="l" defTabSz="548457" rtl="0" eaLnBrk="1" latinLnBrk="0" hangingPunct="1">
      <a:defRPr sz="1200" kern="1200">
        <a:solidFill>
          <a:schemeClr val="tx1"/>
        </a:solidFill>
        <a:latin typeface="Effra"/>
        <a:ea typeface="+mn-ea"/>
        <a:cs typeface="+mn-cs"/>
      </a:defRPr>
    </a:lvl1pPr>
    <a:lvl2pPr marL="548457" algn="l" defTabSz="548457" rtl="0" eaLnBrk="1" latinLnBrk="0" hangingPunct="1">
      <a:defRPr sz="1200" kern="1200">
        <a:solidFill>
          <a:schemeClr val="tx1"/>
        </a:solidFill>
        <a:latin typeface="Effra"/>
        <a:ea typeface="+mn-ea"/>
        <a:cs typeface="+mn-cs"/>
      </a:defRPr>
    </a:lvl2pPr>
    <a:lvl3pPr marL="1096914" algn="l" defTabSz="548457" rtl="0" eaLnBrk="1" latinLnBrk="0" hangingPunct="1">
      <a:defRPr sz="1200" kern="1200">
        <a:solidFill>
          <a:schemeClr val="tx1"/>
        </a:solidFill>
        <a:latin typeface="Effra"/>
        <a:ea typeface="+mn-ea"/>
        <a:cs typeface="+mn-cs"/>
      </a:defRPr>
    </a:lvl3pPr>
    <a:lvl4pPr marL="1645371" algn="l" defTabSz="548457" rtl="0" eaLnBrk="1" latinLnBrk="0" hangingPunct="1">
      <a:defRPr sz="1200" kern="1200">
        <a:solidFill>
          <a:schemeClr val="tx1"/>
        </a:solidFill>
        <a:latin typeface="Effra"/>
        <a:ea typeface="+mn-ea"/>
        <a:cs typeface="+mn-cs"/>
      </a:defRPr>
    </a:lvl4pPr>
    <a:lvl5pPr marL="2193828" algn="l" defTabSz="548457" rtl="0" eaLnBrk="1" latinLnBrk="0" hangingPunct="1">
      <a:defRPr sz="1200" kern="1200">
        <a:solidFill>
          <a:schemeClr val="tx1"/>
        </a:solidFill>
        <a:latin typeface="Effra"/>
        <a:ea typeface="+mn-ea"/>
        <a:cs typeface="+mn-cs"/>
      </a:defRPr>
    </a:lvl5pPr>
    <a:lvl6pPr marL="2742286" algn="l" defTabSz="548457" rtl="0" eaLnBrk="1" latinLnBrk="0" hangingPunct="1">
      <a:defRPr sz="1400" kern="1200">
        <a:solidFill>
          <a:schemeClr val="tx1"/>
        </a:solidFill>
        <a:latin typeface="+mn-lt"/>
        <a:ea typeface="+mn-ea"/>
        <a:cs typeface="+mn-cs"/>
      </a:defRPr>
    </a:lvl6pPr>
    <a:lvl7pPr marL="3290743" algn="l" defTabSz="548457" rtl="0" eaLnBrk="1" latinLnBrk="0" hangingPunct="1">
      <a:defRPr sz="1400" kern="1200">
        <a:solidFill>
          <a:schemeClr val="tx1"/>
        </a:solidFill>
        <a:latin typeface="+mn-lt"/>
        <a:ea typeface="+mn-ea"/>
        <a:cs typeface="+mn-cs"/>
      </a:defRPr>
    </a:lvl7pPr>
    <a:lvl8pPr marL="3839200" algn="l" defTabSz="548457" rtl="0" eaLnBrk="1" latinLnBrk="0" hangingPunct="1">
      <a:defRPr sz="1400" kern="1200">
        <a:solidFill>
          <a:schemeClr val="tx1"/>
        </a:solidFill>
        <a:latin typeface="+mn-lt"/>
        <a:ea typeface="+mn-ea"/>
        <a:cs typeface="+mn-cs"/>
      </a:defRPr>
    </a:lvl8pPr>
    <a:lvl9pPr marL="4387657" algn="l" defTabSz="548457"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6" name="Title 5"/>
          <p:cNvSpPr>
            <a:spLocks noGrp="1"/>
          </p:cNvSpPr>
          <p:nvPr>
            <p:ph type="title"/>
          </p:nvPr>
        </p:nvSpPr>
        <p:spPr>
          <a:xfrm>
            <a:off x="455613" y="448055"/>
            <a:ext cx="13716000" cy="32004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4" name="Text Placeholder 3"/>
          <p:cNvSpPr>
            <a:spLocks noGrp="1"/>
          </p:cNvSpPr>
          <p:nvPr>
            <p:ph type="body" sz="quarter" idx="12"/>
          </p:nvPr>
        </p:nvSpPr>
        <p:spPr>
          <a:xfrm>
            <a:off x="455613" y="751078"/>
            <a:ext cx="13713800" cy="320040"/>
          </a:xfrm>
        </p:spPr>
        <p:txBody>
          <a:bodyPr>
            <a:noAutofit/>
          </a:bodyPr>
          <a:lstStyle>
            <a:lvl1pPr marL="0">
              <a:lnSpc>
                <a:spcPts val="2400"/>
              </a:lnSpc>
              <a:spcAft>
                <a:spcPts val="0"/>
              </a:spcAft>
              <a:buFontTx/>
              <a:buNone/>
              <a:defRPr sz="2800" cap="all">
                <a:solidFill>
                  <a:srgbClr val="4BC9F1"/>
                </a:solidFill>
                <a:latin typeface="Century Gothic" panose="020B0502020202020204" pitchFamily="34" charset="0"/>
              </a:defRPr>
            </a:lvl1pPr>
            <a:lvl2pPr marL="0" indent="0">
              <a:lnSpc>
                <a:spcPts val="2400"/>
              </a:lnSpc>
              <a:spcAft>
                <a:spcPts val="0"/>
              </a:spcAft>
              <a:buFontTx/>
              <a:buNone/>
              <a:defRPr sz="2800" b="0" i="0" cap="all">
                <a:solidFill>
                  <a:srgbClr val="4BC9F1"/>
                </a:solidFill>
                <a:latin typeface="Raleway" panose="020B0503030101060003" pitchFamily="34" charset="0"/>
              </a:defRPr>
            </a:lvl2pPr>
            <a:lvl3pPr marL="0" indent="0">
              <a:lnSpc>
                <a:spcPts val="2400"/>
              </a:lnSpc>
              <a:spcAft>
                <a:spcPts val="0"/>
              </a:spcAft>
              <a:buFontTx/>
              <a:buNone/>
              <a:defRPr sz="2800" b="0" i="0" cap="all">
                <a:solidFill>
                  <a:schemeClr val="tx2"/>
                </a:solidFill>
                <a:latin typeface="Effra Light"/>
              </a:defRPr>
            </a:lvl3pPr>
            <a:lvl4pPr marL="0" indent="0">
              <a:lnSpc>
                <a:spcPts val="2400"/>
              </a:lnSpc>
              <a:spcAft>
                <a:spcPts val="0"/>
              </a:spcAft>
              <a:buFontTx/>
              <a:buNone/>
              <a:defRPr sz="2800" b="0" i="0" cap="all">
                <a:solidFill>
                  <a:schemeClr val="tx2"/>
                </a:solidFill>
                <a:latin typeface="Effra Light"/>
              </a:defRPr>
            </a:lvl4pPr>
            <a:lvl5pPr marL="0" indent="0">
              <a:lnSpc>
                <a:spcPts val="2400"/>
              </a:lnSpc>
              <a:spcAft>
                <a:spcPts val="0"/>
              </a:spcAft>
              <a:buFontTx/>
              <a:buNone/>
              <a:defRPr sz="2800" b="0" i="0" cap="all">
                <a:solidFill>
                  <a:schemeClr val="tx2"/>
                </a:solidFill>
                <a:latin typeface="Effra Light"/>
              </a:defRPr>
            </a:lvl5pPr>
            <a:lvl6pPr marL="0" indent="0">
              <a:lnSpc>
                <a:spcPts val="2800"/>
              </a:lnSpc>
              <a:spcAft>
                <a:spcPts val="400"/>
              </a:spcAft>
              <a:buFontTx/>
              <a:buNone/>
              <a:defRPr sz="2800" b="0" i="0" cap="all">
                <a:latin typeface="Effra Light"/>
                <a:cs typeface="Effra Light"/>
              </a:defRPr>
            </a:lvl6pPr>
            <a:lvl7pPr marL="0" indent="0">
              <a:lnSpc>
                <a:spcPts val="2800"/>
              </a:lnSpc>
              <a:spcAft>
                <a:spcPts val="400"/>
              </a:spcAft>
              <a:buFontTx/>
              <a:buNone/>
              <a:defRPr sz="2800" b="0" i="0" cap="all">
                <a:latin typeface="Effra Light"/>
                <a:cs typeface="Effra Light"/>
              </a:defRPr>
            </a:lvl7pPr>
          </a:lstStyle>
          <a:p>
            <a:pPr lvl="0"/>
            <a:r>
              <a:rPr lang="en-US" dirty="0"/>
              <a:t>Click to edit Master text styles</a:t>
            </a:r>
          </a:p>
          <a:p>
            <a:pPr lvl="1"/>
            <a:endParaRPr lang="en-US" dirty="0"/>
          </a:p>
        </p:txBody>
      </p:sp>
      <p:sp>
        <p:nvSpPr>
          <p:cNvPr id="3" name="Content Placeholder 2"/>
          <p:cNvSpPr>
            <a:spLocks noGrp="1"/>
          </p:cNvSpPr>
          <p:nvPr>
            <p:ph idx="1"/>
          </p:nvPr>
        </p:nvSpPr>
        <p:spPr/>
        <p:txBody>
          <a:bodyPr/>
          <a:lstStyle>
            <a:lvl1pPr>
              <a:defRPr sz="2400" b="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B82A05B-1097-4428-BB87-47AB48DA3540}"/>
              </a:ext>
            </a:extLst>
          </p:cNvPr>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8" name="Footer Placeholder 4">
            <a:extLst>
              <a:ext uri="{FF2B5EF4-FFF2-40B4-BE49-F238E27FC236}">
                <a16:creationId xmlns:a16="http://schemas.microsoft.com/office/drawing/2014/main" id="{157A1292-5EF7-4A23-89E2-A2DE60D7A638}"/>
              </a:ext>
            </a:extLst>
          </p:cNvPr>
          <p:cNvSpPr>
            <a:spLocks noGrp="1"/>
          </p:cNvSpPr>
          <p:nvPr>
            <p:ph type="ftr" sz="quarter" idx="3"/>
          </p:nvPr>
        </p:nvSpPr>
        <p:spPr>
          <a:xfrm>
            <a:off x="912813" y="7555867"/>
            <a:ext cx="82296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XXX|MONTH YEAR|CONFIDENTIAL- INTERNAL USE ONLY</a:t>
            </a:r>
            <a:endParaRPr lang="en-US" dirty="0"/>
          </a:p>
        </p:txBody>
      </p:sp>
    </p:spTree>
    <p:extLst>
      <p:ext uri="{BB962C8B-B14F-4D97-AF65-F5344CB8AC3E}">
        <p14:creationId xmlns:p14="http://schemas.microsoft.com/office/powerpoint/2010/main" val="310879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813" y="1597025"/>
            <a:ext cx="6857387" cy="5487988"/>
          </a:xfrm>
        </p:spPr>
        <p:txBody>
          <a:bodyPr rIns="182880"/>
          <a:lstStyle>
            <a:lvl1pPr marL="0" indent="0">
              <a:buNone/>
              <a:defRPr/>
            </a:lvl1pPr>
            <a:lvl2pPr>
              <a:defRPr>
                <a:solidFill>
                  <a:srgbClr val="2368B3"/>
                </a:solidFill>
              </a:defRPr>
            </a:lvl2pPr>
            <a:lvl3pPr>
              <a:defRPr>
                <a:solidFill>
                  <a:srgbClr val="2368B3"/>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7315813" y="1597025"/>
            <a:ext cx="6857387" cy="5487988"/>
          </a:xfrm>
        </p:spPr>
        <p:txBody>
          <a:bodyPr rIns="182880"/>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C5F2465-90DE-4D87-91B8-61DAD15DEA88}"/>
              </a:ext>
            </a:extLst>
          </p:cNvPr>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2" name="Footer Placeholder 4">
            <a:extLst>
              <a:ext uri="{FF2B5EF4-FFF2-40B4-BE49-F238E27FC236}">
                <a16:creationId xmlns:a16="http://schemas.microsoft.com/office/drawing/2014/main" id="{5238835B-8C2D-4386-8519-02176700991C}"/>
              </a:ext>
            </a:extLst>
          </p:cNvPr>
          <p:cNvSpPr>
            <a:spLocks noGrp="1"/>
          </p:cNvSpPr>
          <p:nvPr>
            <p:ph type="ftr" sz="quarter" idx="3"/>
          </p:nvPr>
        </p:nvSpPr>
        <p:spPr>
          <a:xfrm>
            <a:off x="912813" y="7555867"/>
            <a:ext cx="82296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XXX|MONTH YEAR|CONFIDENTIAL- INTERNAL USE ONLY</a:t>
            </a:r>
            <a:endParaRPr lang="en-US" dirty="0"/>
          </a:p>
        </p:txBody>
      </p:sp>
      <p:sp>
        <p:nvSpPr>
          <p:cNvPr id="13" name="Title 5">
            <a:extLst>
              <a:ext uri="{FF2B5EF4-FFF2-40B4-BE49-F238E27FC236}">
                <a16:creationId xmlns:a16="http://schemas.microsoft.com/office/drawing/2014/main" id="{CC7F0475-977D-4C94-B5E1-5A672A960BF7}"/>
              </a:ext>
            </a:extLst>
          </p:cNvPr>
          <p:cNvSpPr>
            <a:spLocks noGrp="1"/>
          </p:cNvSpPr>
          <p:nvPr>
            <p:ph type="title"/>
          </p:nvPr>
        </p:nvSpPr>
        <p:spPr>
          <a:xfrm>
            <a:off x="455613" y="448055"/>
            <a:ext cx="13716000" cy="320040"/>
          </a:xfrm>
        </p:spPr>
        <p:txBody>
          <a:bodyPr>
            <a:noAutofit/>
          </a:bodyPr>
          <a:lstStyle>
            <a:lvl1pPr>
              <a:defRPr>
                <a:latin typeface="+mj-lt"/>
              </a:defRPr>
            </a:lvl1pPr>
          </a:lstStyle>
          <a:p>
            <a:r>
              <a:rPr lang="en-US" dirty="0"/>
              <a:t>Click to edit Master title style</a:t>
            </a:r>
          </a:p>
        </p:txBody>
      </p:sp>
      <p:sp>
        <p:nvSpPr>
          <p:cNvPr id="14" name="Text Placeholder 3">
            <a:extLst>
              <a:ext uri="{FF2B5EF4-FFF2-40B4-BE49-F238E27FC236}">
                <a16:creationId xmlns:a16="http://schemas.microsoft.com/office/drawing/2014/main" id="{A4D22E44-4489-430D-9622-D6658CF94CB8}"/>
              </a:ext>
            </a:extLst>
          </p:cNvPr>
          <p:cNvSpPr>
            <a:spLocks noGrp="1"/>
          </p:cNvSpPr>
          <p:nvPr>
            <p:ph type="body" sz="quarter" idx="13"/>
          </p:nvPr>
        </p:nvSpPr>
        <p:spPr>
          <a:xfrm>
            <a:off x="455613" y="751078"/>
            <a:ext cx="13713800" cy="320040"/>
          </a:xfrm>
        </p:spPr>
        <p:txBody>
          <a:bodyPr>
            <a:noAutofit/>
          </a:bodyPr>
          <a:lstStyle>
            <a:lvl1pPr marL="0">
              <a:lnSpc>
                <a:spcPts val="2400"/>
              </a:lnSpc>
              <a:spcAft>
                <a:spcPts val="0"/>
              </a:spcAft>
              <a:buFontTx/>
              <a:buNone/>
              <a:defRPr sz="2800" cap="all">
                <a:solidFill>
                  <a:srgbClr val="4BC9F1"/>
                </a:solidFill>
                <a:latin typeface="+mj-lt"/>
              </a:defRPr>
            </a:lvl1pPr>
            <a:lvl2pPr marL="0" indent="0">
              <a:lnSpc>
                <a:spcPts val="2400"/>
              </a:lnSpc>
              <a:spcAft>
                <a:spcPts val="0"/>
              </a:spcAft>
              <a:buFontTx/>
              <a:buNone/>
              <a:defRPr sz="2800" b="0" i="0" cap="all">
                <a:solidFill>
                  <a:srgbClr val="4BC9F1"/>
                </a:solidFill>
                <a:latin typeface="+mj-lt"/>
              </a:defRPr>
            </a:lvl2pPr>
            <a:lvl3pPr marL="0" indent="0">
              <a:lnSpc>
                <a:spcPts val="2400"/>
              </a:lnSpc>
              <a:spcAft>
                <a:spcPts val="0"/>
              </a:spcAft>
              <a:buFontTx/>
              <a:buNone/>
              <a:defRPr sz="2800" b="0" i="0" cap="all">
                <a:solidFill>
                  <a:schemeClr val="tx2"/>
                </a:solidFill>
                <a:latin typeface="Effra Light"/>
              </a:defRPr>
            </a:lvl3pPr>
            <a:lvl4pPr marL="0" indent="0">
              <a:lnSpc>
                <a:spcPts val="2400"/>
              </a:lnSpc>
              <a:spcAft>
                <a:spcPts val="0"/>
              </a:spcAft>
              <a:buFontTx/>
              <a:buNone/>
              <a:defRPr sz="2800" b="0" i="0" cap="all">
                <a:solidFill>
                  <a:schemeClr val="tx2"/>
                </a:solidFill>
                <a:latin typeface="Effra Light"/>
              </a:defRPr>
            </a:lvl4pPr>
            <a:lvl5pPr marL="0" indent="0">
              <a:lnSpc>
                <a:spcPts val="2400"/>
              </a:lnSpc>
              <a:spcAft>
                <a:spcPts val="0"/>
              </a:spcAft>
              <a:buFontTx/>
              <a:buNone/>
              <a:defRPr sz="2800" b="0" i="0" cap="all">
                <a:solidFill>
                  <a:schemeClr val="tx2"/>
                </a:solidFill>
                <a:latin typeface="Effra Light"/>
              </a:defRPr>
            </a:lvl5pPr>
            <a:lvl6pPr marL="0" indent="0">
              <a:lnSpc>
                <a:spcPts val="2800"/>
              </a:lnSpc>
              <a:spcAft>
                <a:spcPts val="400"/>
              </a:spcAft>
              <a:buFontTx/>
              <a:buNone/>
              <a:defRPr sz="2800" b="0" i="0" cap="all">
                <a:latin typeface="Effra Light"/>
                <a:cs typeface="Effra Light"/>
              </a:defRPr>
            </a:lvl6pPr>
            <a:lvl7pPr marL="0" indent="0">
              <a:lnSpc>
                <a:spcPts val="2800"/>
              </a:lnSpc>
              <a:spcAft>
                <a:spcPts val="400"/>
              </a:spcAft>
              <a:buFontTx/>
              <a:buNone/>
              <a:defRPr sz="2800"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13376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 Intr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4" y="1383666"/>
            <a:ext cx="13713799" cy="822960"/>
          </a:xfrm>
        </p:spPr>
        <p:txBody>
          <a:bodyPr>
            <a:noAutofit/>
          </a:bodyPr>
          <a:lstStyle>
            <a:lvl1pPr marL="0" indent="0">
              <a:lnSpc>
                <a:spcPts val="2400"/>
              </a:lnSpc>
              <a:spcAft>
                <a:spcPts val="800"/>
              </a:spcAft>
              <a:buFontTx/>
              <a:buNone/>
              <a:defRPr sz="2400" baseline="0">
                <a:solidFill>
                  <a:schemeClr val="tx1"/>
                </a:solidFill>
                <a:latin typeface="+mj-lt"/>
              </a:defRPr>
            </a:lvl1pPr>
            <a:lvl2pPr marL="0" indent="0">
              <a:lnSpc>
                <a:spcPts val="2400"/>
              </a:lnSpc>
              <a:spcAft>
                <a:spcPts val="800"/>
              </a:spcAft>
              <a:buFontTx/>
              <a:buNone/>
              <a:defRPr sz="2400">
                <a:solidFill>
                  <a:schemeClr val="tx1"/>
                </a:solidFill>
                <a:latin typeface="+mj-lt"/>
              </a:defRPr>
            </a:lvl2pPr>
            <a:lvl3pPr marL="0" indent="0">
              <a:lnSpc>
                <a:spcPts val="2400"/>
              </a:lnSpc>
              <a:spcAft>
                <a:spcPts val="800"/>
              </a:spcAft>
              <a:buFontTx/>
              <a:buNone/>
              <a:defRPr sz="2200">
                <a:solidFill>
                  <a:schemeClr val="tx1"/>
                </a:solidFill>
                <a:latin typeface="Raleway SemiBold" panose="020B0703030101060003" pitchFamily="34" charset="0"/>
              </a:defRPr>
            </a:lvl3pPr>
            <a:lvl4pPr marL="0" indent="0">
              <a:lnSpc>
                <a:spcPts val="2400"/>
              </a:lnSpc>
              <a:spcAft>
                <a:spcPts val="800"/>
              </a:spcAft>
              <a:buFontTx/>
              <a:buNone/>
              <a:defRPr sz="2200">
                <a:solidFill>
                  <a:schemeClr val="tx1"/>
                </a:solidFill>
                <a:latin typeface="Raleway SemiBold" panose="020B0703030101060003" pitchFamily="34" charset="0"/>
              </a:defRPr>
            </a:lvl4pPr>
            <a:lvl5pPr marL="0" indent="0">
              <a:lnSpc>
                <a:spcPts val="2400"/>
              </a:lnSpc>
              <a:spcAft>
                <a:spcPts val="800"/>
              </a:spcAft>
              <a:buFontTx/>
              <a:buNone/>
              <a:defRPr sz="2200">
                <a:solidFill>
                  <a:schemeClr val="tx1"/>
                </a:solidFill>
                <a:latin typeface="Raleway SemiBold" panose="020B0703030101060003" pitchFamily="34" charset="0"/>
              </a:defRPr>
            </a:lvl5pPr>
            <a:lvl6pPr marL="0" indent="0">
              <a:lnSpc>
                <a:spcPts val="2600"/>
              </a:lnSpc>
              <a:buFontTx/>
              <a:buNone/>
              <a:defRPr sz="2300">
                <a:solidFill>
                  <a:schemeClr val="tx1"/>
                </a:solidFill>
              </a:defRPr>
            </a:lvl6pPr>
            <a:lvl7pPr marL="0" indent="0">
              <a:lnSpc>
                <a:spcPts val="2600"/>
              </a:lnSpc>
              <a:buFontTx/>
              <a:buNone/>
              <a:defRPr sz="2300">
                <a:solidFill>
                  <a:schemeClr val="tx1"/>
                </a:solidFill>
              </a:defRPr>
            </a:lvl7pPr>
          </a:lstStyle>
          <a:p>
            <a:pPr lvl="0"/>
            <a:r>
              <a:rPr lang="en-US" dirty="0"/>
              <a:t>Click to edit Master text styles</a:t>
            </a:r>
          </a:p>
          <a:p>
            <a:pPr lvl="1"/>
            <a:r>
              <a:rPr lang="en-US" dirty="0"/>
              <a:t>Second level</a:t>
            </a:r>
          </a:p>
        </p:txBody>
      </p:sp>
      <p:sp>
        <p:nvSpPr>
          <p:cNvPr id="6" name="Content Placeholder 2"/>
          <p:cNvSpPr>
            <a:spLocks noGrp="1"/>
          </p:cNvSpPr>
          <p:nvPr>
            <p:ph idx="12"/>
          </p:nvPr>
        </p:nvSpPr>
        <p:spPr>
          <a:xfrm>
            <a:off x="457813" y="2428863"/>
            <a:ext cx="6857387" cy="4656150"/>
          </a:xfrm>
        </p:spPr>
        <p:txBody>
          <a:bodyPr rIns="182880"/>
          <a:lstStyle>
            <a:lvl1pPr marL="457200" indent="-228600" algn="l">
              <a:lnSpc>
                <a:spcPts val="2200"/>
              </a:lnSpc>
              <a:spcAft>
                <a:spcPts val="600"/>
              </a:spcAft>
              <a:buFont typeface="Arial" panose="020B0604020202020204" pitchFamily="34" charset="0"/>
              <a:buChar char="•"/>
              <a:defRPr sz="2400">
                <a:solidFill>
                  <a:srgbClr val="142244"/>
                </a:solidFill>
              </a:defRPr>
            </a:lvl1pPr>
            <a:lvl2pPr marL="685800" indent="-228600">
              <a:buFont typeface="Arial" panose="020B0604020202020204" pitchFamily="34" charset="0"/>
              <a:buChar char="•"/>
              <a:defRPr>
                <a:solidFill>
                  <a:srgbClr val="2368B3"/>
                </a:solidFill>
              </a:defRPr>
            </a:lvl2pPr>
            <a:lvl3pPr marL="919163" indent="-228600">
              <a:buFont typeface="Arial" panose="020B0604020202020204" pitchFamily="34" charset="0"/>
              <a:buChar char="•"/>
              <a:defRPr>
                <a:solidFill>
                  <a:srgbClr val="2368B3"/>
                </a:solidFill>
              </a:defRPr>
            </a:lvl3pPr>
            <a:lvl4pPr marL="1146175" indent="-228600">
              <a:buFont typeface="Arial" panose="020B0604020202020204" pitchFamily="34" charset="0"/>
              <a:buChar char="•"/>
              <a:defRPr>
                <a:solidFill>
                  <a:srgbClr val="4BC9F1"/>
                </a:solidFill>
              </a:defRPr>
            </a:lvl4pPr>
            <a:lvl5pPr marL="1376363" indent="-227013">
              <a:defRPr>
                <a:solidFill>
                  <a:srgbClr val="4BC9F1"/>
                </a:solidFill>
              </a:defRPr>
            </a:lvl5pPr>
            <a:lvl6pPr marL="1601788" indent="-225425">
              <a:defRPr/>
            </a:lvl6pPr>
            <a:lvl7pPr marL="1828800" indent="-227013" defTabSz="500063">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7315813" y="2428863"/>
            <a:ext cx="6857387" cy="4656150"/>
          </a:xfrm>
        </p:spPr>
        <p:txBody>
          <a:bodyPr rIns="182880"/>
          <a:lstStyle>
            <a:lvl1pPr marL="457200" indent="-228600" algn="l">
              <a:lnSpc>
                <a:spcPts val="2200"/>
              </a:lnSpc>
              <a:spcAft>
                <a:spcPts val="600"/>
              </a:spcAft>
              <a:buFont typeface="Arial" panose="020B0604020202020204" pitchFamily="34" charset="0"/>
              <a:buChar char="•"/>
              <a:defRPr sz="2400">
                <a:solidFill>
                  <a:srgbClr val="142244"/>
                </a:solidFill>
              </a:defRPr>
            </a:lvl1pPr>
            <a:lvl2pPr marL="685800" indent="-228600">
              <a:buFont typeface="Arial" panose="020B0604020202020204" pitchFamily="34" charset="0"/>
              <a:buChar char="•"/>
              <a:defRPr>
                <a:solidFill>
                  <a:srgbClr val="2368B3"/>
                </a:solidFill>
              </a:defRPr>
            </a:lvl2pPr>
            <a:lvl3pPr marL="919163" indent="-228600">
              <a:buFont typeface="Arial" panose="020B0604020202020204" pitchFamily="34" charset="0"/>
              <a:buChar char="•"/>
              <a:defRPr>
                <a:solidFill>
                  <a:srgbClr val="2368B3"/>
                </a:solidFill>
              </a:defRPr>
            </a:lvl3pPr>
            <a:lvl4pPr marL="1146175" indent="-228600">
              <a:buFont typeface="Arial" panose="020B0604020202020204" pitchFamily="34" charset="0"/>
              <a:buChar char="•"/>
              <a:defRPr>
                <a:solidFill>
                  <a:srgbClr val="4BC9F1"/>
                </a:solidFill>
              </a:defRPr>
            </a:lvl4pPr>
            <a:lvl5pPr marL="1376363" indent="-227013">
              <a:defRPr>
                <a:solidFill>
                  <a:srgbClr val="4BC9F1"/>
                </a:solidFill>
              </a:defRPr>
            </a:lvl5pPr>
            <a:lvl6pPr marL="1601788" indent="-225425">
              <a:defRPr/>
            </a:lvl6pPr>
            <a:lvl7pPr marL="1828800" indent="-227013" defTabSz="500063">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04E81BDD-D70E-4FBD-8227-1DDD36B9CADB}"/>
              </a:ext>
            </a:extLst>
          </p:cNvPr>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5" name="Footer Placeholder 4">
            <a:extLst>
              <a:ext uri="{FF2B5EF4-FFF2-40B4-BE49-F238E27FC236}">
                <a16:creationId xmlns:a16="http://schemas.microsoft.com/office/drawing/2014/main" id="{D1572ABD-52C4-4479-ACE7-64F139795BA5}"/>
              </a:ext>
            </a:extLst>
          </p:cNvPr>
          <p:cNvSpPr>
            <a:spLocks noGrp="1"/>
          </p:cNvSpPr>
          <p:nvPr>
            <p:ph type="ftr" sz="quarter" idx="3"/>
          </p:nvPr>
        </p:nvSpPr>
        <p:spPr>
          <a:xfrm>
            <a:off x="912813" y="7555867"/>
            <a:ext cx="82296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XXX|MONTH YEAR|CONFIDENTIAL- INTERNAL USE ONLY</a:t>
            </a:r>
            <a:endParaRPr lang="en-US" dirty="0"/>
          </a:p>
        </p:txBody>
      </p:sp>
      <p:sp>
        <p:nvSpPr>
          <p:cNvPr id="16" name="Title 5">
            <a:extLst>
              <a:ext uri="{FF2B5EF4-FFF2-40B4-BE49-F238E27FC236}">
                <a16:creationId xmlns:a16="http://schemas.microsoft.com/office/drawing/2014/main" id="{CA18353C-0272-47D8-AB35-06A17329203B}"/>
              </a:ext>
            </a:extLst>
          </p:cNvPr>
          <p:cNvSpPr>
            <a:spLocks noGrp="1"/>
          </p:cNvSpPr>
          <p:nvPr>
            <p:ph type="title"/>
          </p:nvPr>
        </p:nvSpPr>
        <p:spPr>
          <a:xfrm>
            <a:off x="455613" y="448055"/>
            <a:ext cx="13716000" cy="32004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17" name="Text Placeholder 3">
            <a:extLst>
              <a:ext uri="{FF2B5EF4-FFF2-40B4-BE49-F238E27FC236}">
                <a16:creationId xmlns:a16="http://schemas.microsoft.com/office/drawing/2014/main" id="{260614F8-A0C9-4E0A-AFE8-FCD4E3ABFC47}"/>
              </a:ext>
            </a:extLst>
          </p:cNvPr>
          <p:cNvSpPr>
            <a:spLocks noGrp="1"/>
          </p:cNvSpPr>
          <p:nvPr>
            <p:ph type="body" sz="quarter" idx="16"/>
          </p:nvPr>
        </p:nvSpPr>
        <p:spPr>
          <a:xfrm>
            <a:off x="455613" y="751078"/>
            <a:ext cx="13713800" cy="320040"/>
          </a:xfrm>
        </p:spPr>
        <p:txBody>
          <a:bodyPr>
            <a:noAutofit/>
          </a:bodyPr>
          <a:lstStyle>
            <a:lvl1pPr marL="0">
              <a:lnSpc>
                <a:spcPts val="2400"/>
              </a:lnSpc>
              <a:spcAft>
                <a:spcPts val="0"/>
              </a:spcAft>
              <a:buFontTx/>
              <a:buNone/>
              <a:defRPr sz="2800" cap="all">
                <a:solidFill>
                  <a:srgbClr val="4BC9F1"/>
                </a:solidFill>
                <a:latin typeface="Century Gothic" panose="020B0502020202020204" pitchFamily="34" charset="0"/>
              </a:defRPr>
            </a:lvl1pPr>
            <a:lvl2pPr marL="0" indent="0">
              <a:lnSpc>
                <a:spcPts val="2400"/>
              </a:lnSpc>
              <a:spcAft>
                <a:spcPts val="0"/>
              </a:spcAft>
              <a:buFontTx/>
              <a:buNone/>
              <a:defRPr sz="2800" b="0" i="0" cap="all">
                <a:solidFill>
                  <a:srgbClr val="4BC9F1"/>
                </a:solidFill>
                <a:latin typeface="Raleway" panose="020B0503030101060003" pitchFamily="34" charset="0"/>
              </a:defRPr>
            </a:lvl2pPr>
            <a:lvl3pPr marL="0" indent="0">
              <a:lnSpc>
                <a:spcPts val="2400"/>
              </a:lnSpc>
              <a:spcAft>
                <a:spcPts val="0"/>
              </a:spcAft>
              <a:buFontTx/>
              <a:buNone/>
              <a:defRPr sz="2800" b="0" i="0" cap="all">
                <a:solidFill>
                  <a:schemeClr val="tx2"/>
                </a:solidFill>
                <a:latin typeface="Effra Light"/>
              </a:defRPr>
            </a:lvl3pPr>
            <a:lvl4pPr marL="0" indent="0">
              <a:lnSpc>
                <a:spcPts val="2400"/>
              </a:lnSpc>
              <a:spcAft>
                <a:spcPts val="0"/>
              </a:spcAft>
              <a:buFontTx/>
              <a:buNone/>
              <a:defRPr sz="2800" b="0" i="0" cap="all">
                <a:solidFill>
                  <a:schemeClr val="tx2"/>
                </a:solidFill>
                <a:latin typeface="Effra Light"/>
              </a:defRPr>
            </a:lvl4pPr>
            <a:lvl5pPr marL="0" indent="0">
              <a:lnSpc>
                <a:spcPts val="2400"/>
              </a:lnSpc>
              <a:spcAft>
                <a:spcPts val="0"/>
              </a:spcAft>
              <a:buFontTx/>
              <a:buNone/>
              <a:defRPr sz="2800" b="0" i="0" cap="all">
                <a:solidFill>
                  <a:schemeClr val="tx2"/>
                </a:solidFill>
                <a:latin typeface="Effra Light"/>
              </a:defRPr>
            </a:lvl5pPr>
            <a:lvl6pPr marL="0" indent="0">
              <a:lnSpc>
                <a:spcPts val="2800"/>
              </a:lnSpc>
              <a:spcAft>
                <a:spcPts val="400"/>
              </a:spcAft>
              <a:buFontTx/>
              <a:buNone/>
              <a:defRPr sz="2800" b="0" i="0" cap="all">
                <a:latin typeface="Effra Light"/>
                <a:cs typeface="Effra Light"/>
              </a:defRPr>
            </a:lvl6pPr>
            <a:lvl7pPr marL="0" indent="0">
              <a:lnSpc>
                <a:spcPts val="2800"/>
              </a:lnSpc>
              <a:spcAft>
                <a:spcPts val="400"/>
              </a:spcAft>
              <a:buFontTx/>
              <a:buNone/>
              <a:defRPr sz="2800"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38767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7025"/>
            <a:ext cx="8912458" cy="5487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2" hasCustomPrompt="1"/>
          </p:nvPr>
        </p:nvSpPr>
        <p:spPr>
          <a:xfrm>
            <a:off x="9598025" y="0"/>
            <a:ext cx="5032375" cy="7543800"/>
          </a:xfrm>
        </p:spPr>
        <p:txBody>
          <a:bodyPr lIns="91440" tIns="45720" rIns="91440" bIns="45720">
            <a:normAutofit/>
          </a:bodyPr>
          <a:lstStyle>
            <a:lvl1pPr marL="0" indent="0">
              <a:lnSpc>
                <a:spcPts val="1800"/>
              </a:lnSpc>
              <a:buNone/>
              <a:defRPr sz="1800" cap="all" baseline="0">
                <a:solidFill>
                  <a:srgbClr val="2368B3"/>
                </a:solidFill>
                <a:latin typeface="Century Gothic" panose="020B0502020202020204" pitchFamily="34" charset="0"/>
              </a:defRPr>
            </a:lvl1pPr>
          </a:lstStyle>
          <a:p>
            <a:r>
              <a:rPr lang="en-US" dirty="0"/>
              <a:t>Drag picture to placeholder </a:t>
            </a:r>
            <a:br>
              <a:rPr lang="en-US" dirty="0"/>
            </a:br>
            <a:r>
              <a:rPr lang="en-US" dirty="0"/>
              <a:t>or click icon to add</a:t>
            </a:r>
          </a:p>
        </p:txBody>
      </p:sp>
      <p:sp>
        <p:nvSpPr>
          <p:cNvPr id="8" name="Slide Number Placeholder 5">
            <a:extLst>
              <a:ext uri="{FF2B5EF4-FFF2-40B4-BE49-F238E27FC236}">
                <a16:creationId xmlns:a16="http://schemas.microsoft.com/office/drawing/2014/main" id="{909A316D-0BED-4C0B-909A-8099337E7060}"/>
              </a:ext>
            </a:extLst>
          </p:cNvPr>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2" name="Footer Placeholder 4">
            <a:extLst>
              <a:ext uri="{FF2B5EF4-FFF2-40B4-BE49-F238E27FC236}">
                <a16:creationId xmlns:a16="http://schemas.microsoft.com/office/drawing/2014/main" id="{DC9C7C39-D638-4AE5-A784-CE755EFD68EB}"/>
              </a:ext>
            </a:extLst>
          </p:cNvPr>
          <p:cNvSpPr>
            <a:spLocks noGrp="1"/>
          </p:cNvSpPr>
          <p:nvPr>
            <p:ph type="ftr" sz="quarter" idx="3"/>
          </p:nvPr>
        </p:nvSpPr>
        <p:spPr>
          <a:xfrm>
            <a:off x="912813" y="7555867"/>
            <a:ext cx="82296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XXX|MONTH YEAR|CONFIDENTIAL- INTERNAL USE ONLY</a:t>
            </a:r>
            <a:endParaRPr lang="en-US" dirty="0"/>
          </a:p>
        </p:txBody>
      </p:sp>
      <p:sp>
        <p:nvSpPr>
          <p:cNvPr id="13" name="Title 5">
            <a:extLst>
              <a:ext uri="{FF2B5EF4-FFF2-40B4-BE49-F238E27FC236}">
                <a16:creationId xmlns:a16="http://schemas.microsoft.com/office/drawing/2014/main" id="{E0076927-C80A-405C-AABD-202BB94D4B63}"/>
              </a:ext>
            </a:extLst>
          </p:cNvPr>
          <p:cNvSpPr>
            <a:spLocks noGrp="1"/>
          </p:cNvSpPr>
          <p:nvPr>
            <p:ph type="title"/>
          </p:nvPr>
        </p:nvSpPr>
        <p:spPr>
          <a:xfrm>
            <a:off x="455613" y="448055"/>
            <a:ext cx="13716000" cy="320040"/>
          </a:xfrm>
        </p:spPr>
        <p:txBody>
          <a:bodyPr>
            <a:noAutofit/>
          </a:bodyPr>
          <a:lstStyle>
            <a:lvl1pPr>
              <a:defRPr>
                <a:solidFill>
                  <a:srgbClr val="164374"/>
                </a:solidFill>
                <a:latin typeface="Century Gothic" panose="020B0502020202020204"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BFC050C0-0CFC-4FD5-B387-2C5B74918508}"/>
              </a:ext>
            </a:extLst>
          </p:cNvPr>
          <p:cNvSpPr>
            <a:spLocks noGrp="1"/>
          </p:cNvSpPr>
          <p:nvPr>
            <p:ph type="body" sz="quarter" idx="13"/>
          </p:nvPr>
        </p:nvSpPr>
        <p:spPr>
          <a:xfrm>
            <a:off x="455613" y="751078"/>
            <a:ext cx="13713800" cy="320040"/>
          </a:xfrm>
        </p:spPr>
        <p:txBody>
          <a:bodyPr>
            <a:noAutofit/>
          </a:bodyPr>
          <a:lstStyle>
            <a:lvl1pPr marL="0">
              <a:lnSpc>
                <a:spcPts val="2400"/>
              </a:lnSpc>
              <a:spcAft>
                <a:spcPts val="0"/>
              </a:spcAft>
              <a:buFontTx/>
              <a:buNone/>
              <a:defRPr sz="2800" cap="all">
                <a:solidFill>
                  <a:srgbClr val="4BC9F1"/>
                </a:solidFill>
                <a:latin typeface="Century Gothic" panose="020B0502020202020204" pitchFamily="34" charset="0"/>
              </a:defRPr>
            </a:lvl1pPr>
            <a:lvl2pPr marL="0" indent="0">
              <a:lnSpc>
                <a:spcPts val="2400"/>
              </a:lnSpc>
              <a:spcAft>
                <a:spcPts val="0"/>
              </a:spcAft>
              <a:buFontTx/>
              <a:buNone/>
              <a:defRPr sz="2800" b="0" i="0" cap="all">
                <a:solidFill>
                  <a:srgbClr val="4BC9F1"/>
                </a:solidFill>
                <a:latin typeface="Raleway" panose="020B0503030101060003" pitchFamily="34" charset="0"/>
              </a:defRPr>
            </a:lvl2pPr>
            <a:lvl3pPr marL="0" indent="0">
              <a:lnSpc>
                <a:spcPts val="2400"/>
              </a:lnSpc>
              <a:spcAft>
                <a:spcPts val="0"/>
              </a:spcAft>
              <a:buFontTx/>
              <a:buNone/>
              <a:defRPr sz="2800" b="0" i="0" cap="all">
                <a:solidFill>
                  <a:schemeClr val="tx2"/>
                </a:solidFill>
                <a:latin typeface="Effra Light"/>
              </a:defRPr>
            </a:lvl3pPr>
            <a:lvl4pPr marL="0" indent="0">
              <a:lnSpc>
                <a:spcPts val="2400"/>
              </a:lnSpc>
              <a:spcAft>
                <a:spcPts val="0"/>
              </a:spcAft>
              <a:buFontTx/>
              <a:buNone/>
              <a:defRPr sz="2800" b="0" i="0" cap="all">
                <a:solidFill>
                  <a:schemeClr val="tx2"/>
                </a:solidFill>
                <a:latin typeface="Effra Light"/>
              </a:defRPr>
            </a:lvl4pPr>
            <a:lvl5pPr marL="0" indent="0">
              <a:lnSpc>
                <a:spcPts val="2400"/>
              </a:lnSpc>
              <a:spcAft>
                <a:spcPts val="0"/>
              </a:spcAft>
              <a:buFontTx/>
              <a:buNone/>
              <a:defRPr sz="2800" b="0" i="0" cap="all">
                <a:solidFill>
                  <a:schemeClr val="tx2"/>
                </a:solidFill>
                <a:latin typeface="Effra Light"/>
              </a:defRPr>
            </a:lvl5pPr>
            <a:lvl6pPr marL="0" indent="0">
              <a:lnSpc>
                <a:spcPts val="2800"/>
              </a:lnSpc>
              <a:spcAft>
                <a:spcPts val="400"/>
              </a:spcAft>
              <a:buFontTx/>
              <a:buNone/>
              <a:defRPr sz="2800" b="0" i="0" cap="all">
                <a:latin typeface="Effra Light"/>
                <a:cs typeface="Effra Light"/>
              </a:defRPr>
            </a:lvl6pPr>
            <a:lvl7pPr marL="0" indent="0">
              <a:lnSpc>
                <a:spcPts val="2800"/>
              </a:lnSpc>
              <a:spcAft>
                <a:spcPts val="400"/>
              </a:spcAft>
              <a:buFontTx/>
              <a:buNone/>
              <a:defRPr sz="2800"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17661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CF1045-FC60-4DE9-8985-443BE7F117E7}"/>
              </a:ext>
            </a:extLst>
          </p:cNvPr>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7" name="Footer Placeholder 4">
            <a:extLst>
              <a:ext uri="{FF2B5EF4-FFF2-40B4-BE49-F238E27FC236}">
                <a16:creationId xmlns:a16="http://schemas.microsoft.com/office/drawing/2014/main" id="{5C10A829-741F-4D34-A42D-763A13066FDB}"/>
              </a:ext>
            </a:extLst>
          </p:cNvPr>
          <p:cNvSpPr>
            <a:spLocks noGrp="1"/>
          </p:cNvSpPr>
          <p:nvPr>
            <p:ph type="ftr" sz="quarter" idx="3"/>
          </p:nvPr>
        </p:nvSpPr>
        <p:spPr>
          <a:xfrm>
            <a:off x="912813" y="7555867"/>
            <a:ext cx="82296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XXX|MONTH YEAR|CONFIDENTIAL- INTERNAL USE ONLY</a:t>
            </a:r>
            <a:endParaRPr lang="en-US" dirty="0"/>
          </a:p>
        </p:txBody>
      </p:sp>
      <p:sp>
        <p:nvSpPr>
          <p:cNvPr id="10" name="Title 5">
            <a:extLst>
              <a:ext uri="{FF2B5EF4-FFF2-40B4-BE49-F238E27FC236}">
                <a16:creationId xmlns:a16="http://schemas.microsoft.com/office/drawing/2014/main" id="{03237A35-330F-47A7-BF54-58A28533C659}"/>
              </a:ext>
            </a:extLst>
          </p:cNvPr>
          <p:cNvSpPr>
            <a:spLocks noGrp="1"/>
          </p:cNvSpPr>
          <p:nvPr>
            <p:ph type="title"/>
          </p:nvPr>
        </p:nvSpPr>
        <p:spPr>
          <a:xfrm>
            <a:off x="455613" y="448055"/>
            <a:ext cx="13716000" cy="32004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11" name="Text Placeholder 3">
            <a:extLst>
              <a:ext uri="{FF2B5EF4-FFF2-40B4-BE49-F238E27FC236}">
                <a16:creationId xmlns:a16="http://schemas.microsoft.com/office/drawing/2014/main" id="{1FE2BC14-9CBC-494B-999D-351E1B812806}"/>
              </a:ext>
            </a:extLst>
          </p:cNvPr>
          <p:cNvSpPr>
            <a:spLocks noGrp="1"/>
          </p:cNvSpPr>
          <p:nvPr>
            <p:ph type="body" sz="quarter" idx="12"/>
          </p:nvPr>
        </p:nvSpPr>
        <p:spPr>
          <a:xfrm>
            <a:off x="455613" y="751078"/>
            <a:ext cx="13713800" cy="320040"/>
          </a:xfrm>
        </p:spPr>
        <p:txBody>
          <a:bodyPr>
            <a:noAutofit/>
          </a:bodyPr>
          <a:lstStyle>
            <a:lvl1pPr marL="0">
              <a:lnSpc>
                <a:spcPts val="2400"/>
              </a:lnSpc>
              <a:spcAft>
                <a:spcPts val="0"/>
              </a:spcAft>
              <a:buFontTx/>
              <a:buNone/>
              <a:defRPr sz="2800" cap="all">
                <a:solidFill>
                  <a:srgbClr val="4BC9F1"/>
                </a:solidFill>
                <a:latin typeface="Century Gothic" panose="020B0502020202020204" pitchFamily="34" charset="0"/>
              </a:defRPr>
            </a:lvl1pPr>
            <a:lvl2pPr marL="0" indent="0">
              <a:lnSpc>
                <a:spcPts val="2400"/>
              </a:lnSpc>
              <a:spcAft>
                <a:spcPts val="0"/>
              </a:spcAft>
              <a:buFontTx/>
              <a:buNone/>
              <a:defRPr sz="2800" b="0" i="0" cap="all">
                <a:solidFill>
                  <a:srgbClr val="4BC9F1"/>
                </a:solidFill>
                <a:latin typeface="Raleway" panose="020B0503030101060003" pitchFamily="34" charset="0"/>
              </a:defRPr>
            </a:lvl2pPr>
            <a:lvl3pPr marL="0" indent="0">
              <a:lnSpc>
                <a:spcPts val="2400"/>
              </a:lnSpc>
              <a:spcAft>
                <a:spcPts val="0"/>
              </a:spcAft>
              <a:buFontTx/>
              <a:buNone/>
              <a:defRPr sz="2800" b="0" i="0" cap="all">
                <a:solidFill>
                  <a:schemeClr val="tx2"/>
                </a:solidFill>
                <a:latin typeface="Effra Light"/>
              </a:defRPr>
            </a:lvl3pPr>
            <a:lvl4pPr marL="0" indent="0">
              <a:lnSpc>
                <a:spcPts val="2400"/>
              </a:lnSpc>
              <a:spcAft>
                <a:spcPts val="0"/>
              </a:spcAft>
              <a:buFontTx/>
              <a:buNone/>
              <a:defRPr sz="2800" b="0" i="0" cap="all">
                <a:solidFill>
                  <a:schemeClr val="tx2"/>
                </a:solidFill>
                <a:latin typeface="Effra Light"/>
              </a:defRPr>
            </a:lvl4pPr>
            <a:lvl5pPr marL="0" indent="0">
              <a:lnSpc>
                <a:spcPts val="2400"/>
              </a:lnSpc>
              <a:spcAft>
                <a:spcPts val="0"/>
              </a:spcAft>
              <a:buFontTx/>
              <a:buNone/>
              <a:defRPr sz="2800" b="0" i="0" cap="all">
                <a:solidFill>
                  <a:schemeClr val="tx2"/>
                </a:solidFill>
                <a:latin typeface="Effra Light"/>
              </a:defRPr>
            </a:lvl5pPr>
            <a:lvl6pPr marL="0" indent="0">
              <a:lnSpc>
                <a:spcPts val="2800"/>
              </a:lnSpc>
              <a:spcAft>
                <a:spcPts val="400"/>
              </a:spcAft>
              <a:buFontTx/>
              <a:buNone/>
              <a:defRPr sz="2800" b="0" i="0" cap="all">
                <a:latin typeface="Effra Light"/>
                <a:cs typeface="Effra Light"/>
              </a:defRPr>
            </a:lvl6pPr>
            <a:lvl7pPr marL="0" indent="0">
              <a:lnSpc>
                <a:spcPts val="2800"/>
              </a:lnSpc>
              <a:spcAft>
                <a:spcPts val="400"/>
              </a:spcAft>
              <a:buFontTx/>
              <a:buNone/>
              <a:defRPr sz="2800"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097583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3EAAB-FE28-29C3-F654-C2B622E46D51}"/>
              </a:ext>
            </a:extLst>
          </p:cNvPr>
          <p:cNvSpPr>
            <a:spLocks noGrp="1"/>
          </p:cNvSpPr>
          <p:nvPr>
            <p:ph type="dt" sz="half" idx="10"/>
          </p:nvPr>
        </p:nvSpPr>
        <p:spPr/>
        <p:txBody>
          <a:bodyPr/>
          <a:lstStyle/>
          <a:p>
            <a:fld id="{BECCDCB0-933E-48ED-B904-453B33CC5740}" type="datetimeFigureOut">
              <a:rPr lang="en-US" smtClean="0"/>
              <a:t>12/12/2023</a:t>
            </a:fld>
            <a:endParaRPr lang="en-US"/>
          </a:p>
        </p:txBody>
      </p:sp>
      <p:sp>
        <p:nvSpPr>
          <p:cNvPr id="3" name="Footer Placeholder 2">
            <a:extLst>
              <a:ext uri="{FF2B5EF4-FFF2-40B4-BE49-F238E27FC236}">
                <a16:creationId xmlns:a16="http://schemas.microsoft.com/office/drawing/2014/main" id="{92F60307-F707-60FD-D702-E86C58BD31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104F2-F652-64AC-2ABE-749872894530}"/>
              </a:ext>
            </a:extLst>
          </p:cNvPr>
          <p:cNvSpPr>
            <a:spLocks noGrp="1"/>
          </p:cNvSpPr>
          <p:nvPr>
            <p:ph type="sldNum" sz="quarter" idx="12"/>
          </p:nvPr>
        </p:nvSpPr>
        <p:spPr/>
        <p:txBody>
          <a:bodyPr/>
          <a:lstStyle/>
          <a:p>
            <a:fld id="{47FF8CAB-761E-43E6-A7F1-89EB52718663}" type="slidenum">
              <a:rPr lang="en-US" smtClean="0"/>
              <a:t>‹#›</a:t>
            </a:fld>
            <a:endParaRPr lang="en-US"/>
          </a:p>
        </p:txBody>
      </p:sp>
    </p:spTree>
    <p:extLst>
      <p:ext uri="{BB962C8B-B14F-4D97-AF65-F5344CB8AC3E}">
        <p14:creationId xmlns:p14="http://schemas.microsoft.com/office/powerpoint/2010/main" val="261718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rgbClr val="4BC9F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ABBCBB8E-4DE8-4039-B472-1E997CC120BF}"/>
              </a:ext>
            </a:extLst>
          </p:cNvPr>
          <p:cNvSpPr>
            <a:spLocks noGrp="1"/>
          </p:cNvSpPr>
          <p:nvPr>
            <p:ph type="body" sz="quarter" idx="10"/>
          </p:nvPr>
        </p:nvSpPr>
        <p:spPr>
          <a:xfrm>
            <a:off x="812800" y="942977"/>
            <a:ext cx="5572125" cy="3171824"/>
          </a:xfrm>
          <a:prstGeom prst="rect">
            <a:avLst/>
          </a:prstGeom>
        </p:spPr>
        <p:txBody>
          <a:bodyPr/>
          <a:lstStyle>
            <a:lvl1pPr>
              <a:lnSpc>
                <a:spcPts val="5000"/>
              </a:lnSpc>
              <a:defRPr>
                <a:solidFill>
                  <a:srgbClr val="164374"/>
                </a:solidFill>
                <a:latin typeface="Century Gothic" panose="020B0502020202020204" pitchFamily="34" charset="0"/>
              </a:defRPr>
            </a:lvl1pPr>
            <a:lvl2pPr>
              <a:lnSpc>
                <a:spcPts val="5000"/>
              </a:lnSpc>
              <a:defRPr>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Click to edit Master text styles</a:t>
            </a:r>
          </a:p>
          <a:p>
            <a:pPr lvl="1"/>
            <a:r>
              <a:rPr lang="en-US" dirty="0"/>
              <a:t>Second level</a:t>
            </a:r>
          </a:p>
        </p:txBody>
      </p:sp>
      <p:sp>
        <p:nvSpPr>
          <p:cNvPr id="6" name="Text Placeholder 5">
            <a:extLst>
              <a:ext uri="{FF2B5EF4-FFF2-40B4-BE49-F238E27FC236}">
                <a16:creationId xmlns:a16="http://schemas.microsoft.com/office/drawing/2014/main" id="{4495E39A-3529-4FC7-B721-65AC6DE920B9}"/>
              </a:ext>
            </a:extLst>
          </p:cNvPr>
          <p:cNvSpPr>
            <a:spLocks noGrp="1"/>
          </p:cNvSpPr>
          <p:nvPr>
            <p:ph type="body" sz="quarter" idx="11" hasCustomPrompt="1"/>
          </p:nvPr>
        </p:nvSpPr>
        <p:spPr>
          <a:xfrm>
            <a:off x="812800" y="5134208"/>
            <a:ext cx="5572125" cy="893609"/>
          </a:xfrm>
          <a:prstGeom prst="rect">
            <a:avLst/>
          </a:prstGeom>
        </p:spPr>
        <p:txBody>
          <a:bodyPr/>
          <a:lstStyle>
            <a:lvl1pPr>
              <a:lnSpc>
                <a:spcPts val="3000"/>
              </a:lnSpc>
              <a:defRPr sz="2400">
                <a:solidFill>
                  <a:srgbClr val="164374"/>
                </a:solidFill>
                <a:latin typeface="Century Gothic" panose="020B0502020202020204" pitchFamily="34" charset="0"/>
              </a:defRPr>
            </a:lvl1pPr>
            <a:lvl2pPr>
              <a:lnSpc>
                <a:spcPts val="3000"/>
              </a:lnSpc>
              <a:defRPr sz="2400">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NAME AND SURNAME</a:t>
            </a:r>
          </a:p>
          <a:p>
            <a:pPr lvl="1"/>
            <a:r>
              <a:rPr lang="en-US" dirty="0"/>
              <a:t>ORGANIZATION: COMPANY’S NAME</a:t>
            </a:r>
          </a:p>
        </p:txBody>
      </p:sp>
      <p:grpSp>
        <p:nvGrpSpPr>
          <p:cNvPr id="3" name="Group 2">
            <a:extLst>
              <a:ext uri="{FF2B5EF4-FFF2-40B4-BE49-F238E27FC236}">
                <a16:creationId xmlns:a16="http://schemas.microsoft.com/office/drawing/2014/main" id="{8AA5C4CE-62F3-4A9E-B0FC-D901EFD74BD5}"/>
              </a:ext>
            </a:extLst>
          </p:cNvPr>
          <p:cNvGrpSpPr/>
          <p:nvPr userDrawn="1"/>
        </p:nvGrpSpPr>
        <p:grpSpPr>
          <a:xfrm>
            <a:off x="812800" y="7283447"/>
            <a:ext cx="5664200" cy="431548"/>
            <a:chOff x="812800" y="7286624"/>
            <a:chExt cx="5664200" cy="431548"/>
          </a:xfrm>
        </p:grpSpPr>
        <p:pic>
          <p:nvPicPr>
            <p:cNvPr id="4" name="Picture 3">
              <a:extLst>
                <a:ext uri="{FF2B5EF4-FFF2-40B4-BE49-F238E27FC236}">
                  <a16:creationId xmlns:a16="http://schemas.microsoft.com/office/drawing/2014/main" id="{9B07FF5D-0C0D-432D-8E76-8AD4565FF80D}"/>
                </a:ext>
              </a:extLst>
            </p:cNvPr>
            <p:cNvPicPr>
              <a:picLocks noChangeAspect="1"/>
            </p:cNvPicPr>
            <p:nvPr userDrawn="1"/>
          </p:nvPicPr>
          <p:blipFill>
            <a:blip r:embed="rId2"/>
            <a:srcRect t="2717" b="2717"/>
            <a:stretch/>
          </p:blipFill>
          <p:spPr>
            <a:xfrm>
              <a:off x="812800" y="7286624"/>
              <a:ext cx="652065" cy="431548"/>
            </a:xfrm>
            <a:prstGeom prst="rect">
              <a:avLst/>
            </a:prstGeom>
          </p:spPr>
        </p:pic>
        <p:sp>
          <p:nvSpPr>
            <p:cNvPr id="5" name="Footer Placeholder 4">
              <a:extLst>
                <a:ext uri="{FF2B5EF4-FFF2-40B4-BE49-F238E27FC236}">
                  <a16:creationId xmlns:a16="http://schemas.microsoft.com/office/drawing/2014/main" id="{4C0C2C9B-47DF-4D7C-8048-17F9EFADC531}"/>
                </a:ext>
              </a:extLst>
            </p:cNvPr>
            <p:cNvSpPr txBox="1">
              <a:spLocks/>
            </p:cNvSpPr>
            <p:nvPr userDrawn="1"/>
          </p:nvSpPr>
          <p:spPr>
            <a:xfrm>
              <a:off x="1605806" y="7382433"/>
              <a:ext cx="4871194" cy="240739"/>
            </a:xfrm>
            <a:prstGeom prst="rect">
              <a:avLst/>
            </a:prstGeom>
          </p:spPr>
          <p:txBody>
            <a:bodyPr vert="horz" lIns="0" tIns="0" rIns="0" bIns="0" rtlCol="0" anchor="ctr"/>
            <a:lstStyle>
              <a:defPPr>
                <a:defRPr lang="en-US"/>
              </a:defPPr>
              <a:lvl1pPr marL="0" algn="l" defTabSz="548457" rtl="0" eaLnBrk="1" latinLnBrk="0" hangingPunct="1">
                <a:lnSpc>
                  <a:spcPts val="1200"/>
                </a:lnSpc>
                <a:defRPr sz="2000" kern="1200">
                  <a:solidFill>
                    <a:schemeClr val="bg1"/>
                  </a:solidFill>
                  <a:latin typeface="Simplifica" panose="02000000000000000000" pitchFamily="2" charset="0"/>
                  <a:ea typeface="+mn-ea"/>
                  <a:cs typeface="Arial" panose="020B0604020202020204" pitchFamily="34" charset="0"/>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a:lstStyle>
            <a:p>
              <a:pPr algn="l"/>
              <a:r>
                <a:rPr lang="en-GB" sz="900" noProof="0" dirty="0">
                  <a:solidFill>
                    <a:schemeClr val="tx1"/>
                  </a:solidFill>
                  <a:latin typeface="Century Gothic" panose="020B0502020202020204" pitchFamily="34" charset="0"/>
                </a:rPr>
                <a:t>This project has received funding from the European Union’s Horizon 2020</a:t>
              </a:r>
            </a:p>
            <a:p>
              <a:pPr algn="l"/>
              <a:r>
                <a:rPr lang="en-GB" sz="900" noProof="0" dirty="0">
                  <a:solidFill>
                    <a:schemeClr val="tx1"/>
                  </a:solidFill>
                  <a:latin typeface="Century Gothic" panose="020B0502020202020204" pitchFamily="34" charset="0"/>
                </a:rPr>
                <a:t> research and innovation programme under grant agreement </a:t>
              </a:r>
              <a:r>
                <a:rPr lang="en-GB" sz="900" kern="1200" noProof="0" dirty="0">
                  <a:solidFill>
                    <a:schemeClr val="tx1"/>
                  </a:solidFill>
                  <a:latin typeface="Century Gothic" panose="020B0502020202020204" pitchFamily="34" charset="0"/>
                  <a:ea typeface="+mn-ea"/>
                  <a:cs typeface="Arial" panose="020B0604020202020204" pitchFamily="34" charset="0"/>
                </a:rPr>
                <a:t>Nº 101057747</a:t>
              </a:r>
            </a:p>
          </p:txBody>
        </p:sp>
      </p:grpSp>
      <p:sp>
        <p:nvSpPr>
          <p:cNvPr id="2" name="CuadroTexto 1">
            <a:extLst>
              <a:ext uri="{FF2B5EF4-FFF2-40B4-BE49-F238E27FC236}">
                <a16:creationId xmlns:a16="http://schemas.microsoft.com/office/drawing/2014/main" id="{6360A3A1-4B70-031A-B80C-2DE95FBBB8DA}"/>
              </a:ext>
            </a:extLst>
          </p:cNvPr>
          <p:cNvSpPr txBox="1"/>
          <p:nvPr userDrawn="1"/>
        </p:nvSpPr>
        <p:spPr>
          <a:xfrm>
            <a:off x="10871200" y="18694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8" name="CuadroTexto 7">
            <a:extLst>
              <a:ext uri="{FF2B5EF4-FFF2-40B4-BE49-F238E27FC236}">
                <a16:creationId xmlns:a16="http://schemas.microsoft.com/office/drawing/2014/main" id="{96862ECD-038D-D435-B31F-17D0ABE878FB}"/>
              </a:ext>
            </a:extLst>
          </p:cNvPr>
          <p:cNvSpPr txBox="1"/>
          <p:nvPr userDrawn="1"/>
        </p:nvSpPr>
        <p:spPr>
          <a:xfrm>
            <a:off x="13004800" y="731520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9" name="CuadroTexto 8">
            <a:extLst>
              <a:ext uri="{FF2B5EF4-FFF2-40B4-BE49-F238E27FC236}">
                <a16:creationId xmlns:a16="http://schemas.microsoft.com/office/drawing/2014/main" id="{8E8E4B57-C28B-8CCC-D245-B210B16123A9}"/>
              </a:ext>
            </a:extLst>
          </p:cNvPr>
          <p:cNvSpPr txBox="1"/>
          <p:nvPr userDrawn="1"/>
        </p:nvSpPr>
        <p:spPr>
          <a:xfrm>
            <a:off x="10728960" y="371856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10" name="CuadroTexto 9">
            <a:extLst>
              <a:ext uri="{FF2B5EF4-FFF2-40B4-BE49-F238E27FC236}">
                <a16:creationId xmlns:a16="http://schemas.microsoft.com/office/drawing/2014/main" id="{F0554CFE-158D-0F4B-3591-171CF844D85C}"/>
              </a:ext>
            </a:extLst>
          </p:cNvPr>
          <p:cNvSpPr txBox="1"/>
          <p:nvPr userDrawn="1"/>
        </p:nvSpPr>
        <p:spPr>
          <a:xfrm>
            <a:off x="8961120" y="3799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pic>
        <p:nvPicPr>
          <p:cNvPr id="12" name="Graphic 11">
            <a:extLst>
              <a:ext uri="{FF2B5EF4-FFF2-40B4-BE49-F238E27FC236}">
                <a16:creationId xmlns:a16="http://schemas.microsoft.com/office/drawing/2014/main" id="{790D305A-1C52-C356-0C16-E803BBE673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07045" y="666194"/>
            <a:ext cx="6297208" cy="5361623"/>
          </a:xfrm>
          <a:prstGeom prst="rect">
            <a:avLst/>
          </a:prstGeom>
        </p:spPr>
      </p:pic>
    </p:spTree>
    <p:extLst>
      <p:ext uri="{BB962C8B-B14F-4D97-AF65-F5344CB8AC3E}">
        <p14:creationId xmlns:p14="http://schemas.microsoft.com/office/powerpoint/2010/main" val="412037515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chemeClr val="tx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92E264-7E6E-A826-CA94-C66837FC63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0382" y="670969"/>
            <a:ext cx="6297209" cy="5348314"/>
          </a:xfrm>
          <a:prstGeom prst="rect">
            <a:avLst/>
          </a:prstGeom>
        </p:spPr>
      </p:pic>
      <p:sp>
        <p:nvSpPr>
          <p:cNvPr id="7" name="Text Placeholder 5">
            <a:extLst>
              <a:ext uri="{FF2B5EF4-FFF2-40B4-BE49-F238E27FC236}">
                <a16:creationId xmlns:a16="http://schemas.microsoft.com/office/drawing/2014/main" id="{ABBCBB8E-4DE8-4039-B472-1E997CC120BF}"/>
              </a:ext>
            </a:extLst>
          </p:cNvPr>
          <p:cNvSpPr>
            <a:spLocks noGrp="1"/>
          </p:cNvSpPr>
          <p:nvPr>
            <p:ph type="body" sz="quarter" idx="10"/>
          </p:nvPr>
        </p:nvSpPr>
        <p:spPr>
          <a:xfrm>
            <a:off x="812800" y="942977"/>
            <a:ext cx="5572125" cy="3171824"/>
          </a:xfrm>
          <a:prstGeom prst="rect">
            <a:avLst/>
          </a:prstGeom>
        </p:spPr>
        <p:txBody>
          <a:bodyPr/>
          <a:lstStyle>
            <a:lvl1pPr>
              <a:lnSpc>
                <a:spcPts val="5000"/>
              </a:lnSpc>
              <a:defRPr>
                <a:solidFill>
                  <a:srgbClr val="164374"/>
                </a:solidFill>
                <a:latin typeface="Century Gothic" panose="020B0502020202020204" pitchFamily="34" charset="0"/>
              </a:defRPr>
            </a:lvl1pPr>
            <a:lvl2pPr>
              <a:lnSpc>
                <a:spcPts val="5000"/>
              </a:lnSpc>
              <a:defRPr>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Click to edit Master text styles</a:t>
            </a:r>
          </a:p>
          <a:p>
            <a:pPr lvl="1"/>
            <a:r>
              <a:rPr lang="en-US" dirty="0"/>
              <a:t>Second level</a:t>
            </a:r>
          </a:p>
        </p:txBody>
      </p:sp>
      <p:sp>
        <p:nvSpPr>
          <p:cNvPr id="6" name="Text Placeholder 5">
            <a:extLst>
              <a:ext uri="{FF2B5EF4-FFF2-40B4-BE49-F238E27FC236}">
                <a16:creationId xmlns:a16="http://schemas.microsoft.com/office/drawing/2014/main" id="{4495E39A-3529-4FC7-B721-65AC6DE920B9}"/>
              </a:ext>
            </a:extLst>
          </p:cNvPr>
          <p:cNvSpPr>
            <a:spLocks noGrp="1"/>
          </p:cNvSpPr>
          <p:nvPr>
            <p:ph type="body" sz="quarter" idx="11" hasCustomPrompt="1"/>
          </p:nvPr>
        </p:nvSpPr>
        <p:spPr>
          <a:xfrm>
            <a:off x="812800" y="5134208"/>
            <a:ext cx="5572125" cy="893609"/>
          </a:xfrm>
          <a:prstGeom prst="rect">
            <a:avLst/>
          </a:prstGeom>
        </p:spPr>
        <p:txBody>
          <a:bodyPr/>
          <a:lstStyle>
            <a:lvl1pPr>
              <a:lnSpc>
                <a:spcPts val="3000"/>
              </a:lnSpc>
              <a:defRPr sz="2400">
                <a:solidFill>
                  <a:srgbClr val="164374"/>
                </a:solidFill>
                <a:latin typeface="Century Gothic" panose="020B0502020202020204" pitchFamily="34" charset="0"/>
              </a:defRPr>
            </a:lvl1pPr>
            <a:lvl2pPr>
              <a:lnSpc>
                <a:spcPts val="3000"/>
              </a:lnSpc>
              <a:defRPr sz="2400">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NAME AND SURNAME</a:t>
            </a:r>
          </a:p>
          <a:p>
            <a:pPr lvl="1"/>
            <a:r>
              <a:rPr lang="en-US" dirty="0"/>
              <a:t>ORGANIZATION: COMPANY’S NAME</a:t>
            </a:r>
          </a:p>
        </p:txBody>
      </p:sp>
      <p:sp>
        <p:nvSpPr>
          <p:cNvPr id="2" name="CuadroTexto 1">
            <a:extLst>
              <a:ext uri="{FF2B5EF4-FFF2-40B4-BE49-F238E27FC236}">
                <a16:creationId xmlns:a16="http://schemas.microsoft.com/office/drawing/2014/main" id="{6360A3A1-4B70-031A-B80C-2DE95FBBB8DA}"/>
              </a:ext>
            </a:extLst>
          </p:cNvPr>
          <p:cNvSpPr txBox="1"/>
          <p:nvPr userDrawn="1"/>
        </p:nvSpPr>
        <p:spPr>
          <a:xfrm>
            <a:off x="10871200" y="18694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8" name="CuadroTexto 7">
            <a:extLst>
              <a:ext uri="{FF2B5EF4-FFF2-40B4-BE49-F238E27FC236}">
                <a16:creationId xmlns:a16="http://schemas.microsoft.com/office/drawing/2014/main" id="{96862ECD-038D-D435-B31F-17D0ABE878FB}"/>
              </a:ext>
            </a:extLst>
          </p:cNvPr>
          <p:cNvSpPr txBox="1"/>
          <p:nvPr userDrawn="1"/>
        </p:nvSpPr>
        <p:spPr>
          <a:xfrm>
            <a:off x="13004800" y="731520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9" name="CuadroTexto 8">
            <a:extLst>
              <a:ext uri="{FF2B5EF4-FFF2-40B4-BE49-F238E27FC236}">
                <a16:creationId xmlns:a16="http://schemas.microsoft.com/office/drawing/2014/main" id="{8E8E4B57-C28B-8CCC-D245-B210B16123A9}"/>
              </a:ext>
            </a:extLst>
          </p:cNvPr>
          <p:cNvSpPr txBox="1"/>
          <p:nvPr userDrawn="1"/>
        </p:nvSpPr>
        <p:spPr>
          <a:xfrm>
            <a:off x="10728960" y="371856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10" name="CuadroTexto 9">
            <a:extLst>
              <a:ext uri="{FF2B5EF4-FFF2-40B4-BE49-F238E27FC236}">
                <a16:creationId xmlns:a16="http://schemas.microsoft.com/office/drawing/2014/main" id="{F0554CFE-158D-0F4B-3591-171CF844D85C}"/>
              </a:ext>
            </a:extLst>
          </p:cNvPr>
          <p:cNvSpPr txBox="1"/>
          <p:nvPr userDrawn="1"/>
        </p:nvSpPr>
        <p:spPr>
          <a:xfrm>
            <a:off x="8961120" y="3799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Tree>
    <p:extLst>
      <p:ext uri="{BB962C8B-B14F-4D97-AF65-F5344CB8AC3E}">
        <p14:creationId xmlns:p14="http://schemas.microsoft.com/office/powerpoint/2010/main" val="388663757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chemeClr val="tx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92E264-7E6E-A826-CA94-C66837FC63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0382" y="670969"/>
            <a:ext cx="6297209" cy="5348314"/>
          </a:xfrm>
          <a:prstGeom prst="rect">
            <a:avLst/>
          </a:prstGeom>
        </p:spPr>
      </p:pic>
      <p:sp>
        <p:nvSpPr>
          <p:cNvPr id="7" name="Text Placeholder 5">
            <a:extLst>
              <a:ext uri="{FF2B5EF4-FFF2-40B4-BE49-F238E27FC236}">
                <a16:creationId xmlns:a16="http://schemas.microsoft.com/office/drawing/2014/main" id="{ABBCBB8E-4DE8-4039-B472-1E997CC120BF}"/>
              </a:ext>
            </a:extLst>
          </p:cNvPr>
          <p:cNvSpPr>
            <a:spLocks noGrp="1"/>
          </p:cNvSpPr>
          <p:nvPr>
            <p:ph type="body" sz="quarter" idx="10"/>
          </p:nvPr>
        </p:nvSpPr>
        <p:spPr>
          <a:xfrm>
            <a:off x="812800" y="942977"/>
            <a:ext cx="5572125" cy="3171824"/>
          </a:xfrm>
          <a:prstGeom prst="rect">
            <a:avLst/>
          </a:prstGeom>
        </p:spPr>
        <p:txBody>
          <a:bodyPr/>
          <a:lstStyle>
            <a:lvl1pPr>
              <a:lnSpc>
                <a:spcPts val="5000"/>
              </a:lnSpc>
              <a:defRPr>
                <a:solidFill>
                  <a:srgbClr val="164374"/>
                </a:solidFill>
                <a:latin typeface="Century Gothic" panose="020B0502020202020204" pitchFamily="34" charset="0"/>
              </a:defRPr>
            </a:lvl1pPr>
            <a:lvl2pPr>
              <a:lnSpc>
                <a:spcPts val="5000"/>
              </a:lnSpc>
              <a:defRPr>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Click to edit Master text styles</a:t>
            </a:r>
          </a:p>
          <a:p>
            <a:pPr lvl="1"/>
            <a:r>
              <a:rPr lang="en-US" dirty="0"/>
              <a:t>Second level</a:t>
            </a:r>
          </a:p>
        </p:txBody>
      </p:sp>
      <p:sp>
        <p:nvSpPr>
          <p:cNvPr id="6" name="Text Placeholder 5">
            <a:extLst>
              <a:ext uri="{FF2B5EF4-FFF2-40B4-BE49-F238E27FC236}">
                <a16:creationId xmlns:a16="http://schemas.microsoft.com/office/drawing/2014/main" id="{4495E39A-3529-4FC7-B721-65AC6DE920B9}"/>
              </a:ext>
            </a:extLst>
          </p:cNvPr>
          <p:cNvSpPr>
            <a:spLocks noGrp="1"/>
          </p:cNvSpPr>
          <p:nvPr>
            <p:ph type="body" sz="quarter" idx="11" hasCustomPrompt="1"/>
          </p:nvPr>
        </p:nvSpPr>
        <p:spPr>
          <a:xfrm>
            <a:off x="812800" y="5134208"/>
            <a:ext cx="5572125" cy="893609"/>
          </a:xfrm>
          <a:prstGeom prst="rect">
            <a:avLst/>
          </a:prstGeom>
        </p:spPr>
        <p:txBody>
          <a:bodyPr/>
          <a:lstStyle>
            <a:lvl1pPr marL="0" indent="0">
              <a:lnSpc>
                <a:spcPts val="3000"/>
              </a:lnSpc>
              <a:tabLst>
                <a:tab pos="1905000" algn="l"/>
              </a:tabLst>
              <a:defRPr sz="2400">
                <a:solidFill>
                  <a:srgbClr val="164374"/>
                </a:solidFill>
                <a:latin typeface="Century Gothic" panose="020B0502020202020204" pitchFamily="34" charset="0"/>
              </a:defRPr>
            </a:lvl1pPr>
            <a:lvl2pPr>
              <a:lnSpc>
                <a:spcPts val="3000"/>
              </a:lnSpc>
              <a:defRPr sz="2400">
                <a:solidFill>
                  <a:srgbClr val="164374"/>
                </a:solidFill>
                <a:latin typeface="Century Gothic" panose="020B0502020202020204" pitchFamily="34" charset="0"/>
              </a:defRPr>
            </a:lvl2pPr>
            <a:lvl3pPr>
              <a:lnSpc>
                <a:spcPts val="5000"/>
              </a:lnSpc>
              <a:defRPr>
                <a:solidFill>
                  <a:srgbClr val="5C56A5"/>
                </a:solidFill>
                <a:latin typeface="Raleway" panose="020B0503030101060003" pitchFamily="34" charset="0"/>
              </a:defRPr>
            </a:lvl3pPr>
            <a:lvl4pPr>
              <a:lnSpc>
                <a:spcPts val="5000"/>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NAME AND SURNAME</a:t>
            </a:r>
          </a:p>
          <a:p>
            <a:pPr lvl="1"/>
            <a:r>
              <a:rPr lang="en-US" dirty="0"/>
              <a:t>ORGANIZATION: COMPANY’S NAME</a:t>
            </a:r>
          </a:p>
        </p:txBody>
      </p:sp>
      <p:sp>
        <p:nvSpPr>
          <p:cNvPr id="2" name="CuadroTexto 1">
            <a:extLst>
              <a:ext uri="{FF2B5EF4-FFF2-40B4-BE49-F238E27FC236}">
                <a16:creationId xmlns:a16="http://schemas.microsoft.com/office/drawing/2014/main" id="{6360A3A1-4B70-031A-B80C-2DE95FBBB8DA}"/>
              </a:ext>
            </a:extLst>
          </p:cNvPr>
          <p:cNvSpPr txBox="1"/>
          <p:nvPr userDrawn="1"/>
        </p:nvSpPr>
        <p:spPr>
          <a:xfrm>
            <a:off x="10871200" y="18694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8" name="CuadroTexto 7">
            <a:extLst>
              <a:ext uri="{FF2B5EF4-FFF2-40B4-BE49-F238E27FC236}">
                <a16:creationId xmlns:a16="http://schemas.microsoft.com/office/drawing/2014/main" id="{96862ECD-038D-D435-B31F-17D0ABE878FB}"/>
              </a:ext>
            </a:extLst>
          </p:cNvPr>
          <p:cNvSpPr txBox="1"/>
          <p:nvPr userDrawn="1"/>
        </p:nvSpPr>
        <p:spPr>
          <a:xfrm>
            <a:off x="13004800" y="731520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9" name="CuadroTexto 8">
            <a:extLst>
              <a:ext uri="{FF2B5EF4-FFF2-40B4-BE49-F238E27FC236}">
                <a16:creationId xmlns:a16="http://schemas.microsoft.com/office/drawing/2014/main" id="{8E8E4B57-C28B-8CCC-D245-B210B16123A9}"/>
              </a:ext>
            </a:extLst>
          </p:cNvPr>
          <p:cNvSpPr txBox="1"/>
          <p:nvPr userDrawn="1"/>
        </p:nvSpPr>
        <p:spPr>
          <a:xfrm>
            <a:off x="10728960" y="371856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10" name="CuadroTexto 9">
            <a:extLst>
              <a:ext uri="{FF2B5EF4-FFF2-40B4-BE49-F238E27FC236}">
                <a16:creationId xmlns:a16="http://schemas.microsoft.com/office/drawing/2014/main" id="{F0554CFE-158D-0F4B-3591-171CF844D85C}"/>
              </a:ext>
            </a:extLst>
          </p:cNvPr>
          <p:cNvSpPr txBox="1"/>
          <p:nvPr userDrawn="1"/>
        </p:nvSpPr>
        <p:spPr>
          <a:xfrm>
            <a:off x="8961120" y="3799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Tree>
    <p:extLst>
      <p:ext uri="{BB962C8B-B14F-4D97-AF65-F5344CB8AC3E}">
        <p14:creationId xmlns:p14="http://schemas.microsoft.com/office/powerpoint/2010/main" val="404929794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5613" y="7555867"/>
            <a:ext cx="457200"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5" name="Footer Placeholder 4"/>
          <p:cNvSpPr>
            <a:spLocks noGrp="1"/>
          </p:cNvSpPr>
          <p:nvPr>
            <p:ph type="ftr" sz="quarter" idx="3"/>
          </p:nvPr>
        </p:nvSpPr>
        <p:spPr>
          <a:xfrm>
            <a:off x="912813" y="7555867"/>
            <a:ext cx="7189787" cy="228600"/>
          </a:xfrm>
          <a:prstGeom prst="rect">
            <a:avLst/>
          </a:prstGeom>
        </p:spPr>
        <p:txBody>
          <a:bodyPr vert="horz" lIns="0" tIns="0" rIns="0" bIns="0" rtlCol="0" anchor="ctr"/>
          <a:lstStyle>
            <a:lvl1pPr algn="l">
              <a:lnSpc>
                <a:spcPts val="1200"/>
              </a:lnSpc>
              <a:defRPr sz="1400" b="1">
                <a:solidFill>
                  <a:srgbClr val="164374"/>
                </a:solidFill>
                <a:latin typeface="Century Gothic" panose="020B0502020202020204" pitchFamily="34" charset="0"/>
                <a:cs typeface="Century Gothic" panose="020B0502020202020204" pitchFamily="34" charset="0"/>
              </a:defRPr>
            </a:lvl1pPr>
          </a:lstStyle>
          <a:p>
            <a:r>
              <a:rPr lang="en-US"/>
              <a:t>TELEREHAB XXX   |  MONTH YEAR |  CONFIDENTIAL- INTERNAL USE ONLY</a:t>
            </a:r>
            <a:endParaRPr lang="en-US" dirty="0"/>
          </a:p>
        </p:txBody>
      </p:sp>
      <p:sp>
        <p:nvSpPr>
          <p:cNvPr id="2" name="Title Placeholder 1"/>
          <p:cNvSpPr>
            <a:spLocks noGrp="1"/>
          </p:cNvSpPr>
          <p:nvPr>
            <p:ph type="title"/>
          </p:nvPr>
        </p:nvSpPr>
        <p:spPr>
          <a:xfrm>
            <a:off x="455613" y="445133"/>
            <a:ext cx="11163862" cy="9144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9401" y="1597025"/>
            <a:ext cx="13713799" cy="548798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3E434E82-09A4-5A71-E902-6ED5B516D8D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956151" y="236797"/>
            <a:ext cx="2217049" cy="1122736"/>
          </a:xfrm>
          <a:prstGeom prst="rect">
            <a:avLst/>
          </a:prstGeom>
        </p:spPr>
      </p:pic>
    </p:spTree>
    <p:extLst>
      <p:ext uri="{BB962C8B-B14F-4D97-AF65-F5344CB8AC3E}">
        <p14:creationId xmlns:p14="http://schemas.microsoft.com/office/powerpoint/2010/main" val="13819983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4" r:id="rId5"/>
    <p:sldLayoutId id="2147483798" r:id="rId6"/>
  </p:sldLayoutIdLst>
  <p:hf hdr="0"/>
  <p:txStyles>
    <p:titleStyle>
      <a:lvl1pPr algn="l" defTabSz="548457" rtl="0" eaLnBrk="1" latinLnBrk="0" hangingPunct="1">
        <a:lnSpc>
          <a:spcPts val="2400"/>
        </a:lnSpc>
        <a:spcBef>
          <a:spcPct val="0"/>
        </a:spcBef>
        <a:buNone/>
        <a:defRPr sz="2800" b="1" i="0" kern="1200" cap="all">
          <a:solidFill>
            <a:srgbClr val="164374"/>
          </a:solidFill>
          <a:latin typeface="Century Gothic" panose="020B0502020202020204" pitchFamily="34" charset="0"/>
          <a:ea typeface="+mj-ea"/>
          <a:cs typeface="+mj-cs"/>
        </a:defRPr>
      </a:lvl1pPr>
    </p:titleStyle>
    <p:bodyStyle>
      <a:lvl1pPr marL="228600" indent="-228600" algn="l" defTabSz="548457" rtl="0" eaLnBrk="1" latinLnBrk="0" hangingPunct="1">
        <a:lnSpc>
          <a:spcPct val="100000"/>
        </a:lnSpc>
        <a:spcBef>
          <a:spcPts val="0"/>
        </a:spcBef>
        <a:spcAft>
          <a:spcPts val="800"/>
        </a:spcAft>
        <a:buFont typeface="Arial" panose="020B0604020202020204" pitchFamily="34" charset="0"/>
        <a:buChar char="•"/>
        <a:defRPr sz="2400" kern="1200">
          <a:solidFill>
            <a:srgbClr val="164374"/>
          </a:solidFill>
          <a:latin typeface="Century Gothic" panose="020B0502020202020204" pitchFamily="34" charset="0"/>
          <a:ea typeface="+mn-ea"/>
          <a:cs typeface="+mn-cs"/>
        </a:defRPr>
      </a:lvl1pPr>
      <a:lvl2pPr marL="454025" indent="-228600" algn="l" defTabSz="548457" rtl="0" eaLnBrk="1" latinLnBrk="0" hangingPunct="1">
        <a:lnSpc>
          <a:spcPct val="100000"/>
        </a:lnSpc>
        <a:spcBef>
          <a:spcPts val="0"/>
        </a:spcBef>
        <a:spcAft>
          <a:spcPts val="800"/>
        </a:spcAft>
        <a:buFont typeface="Arial" panose="020B0604020202020204" pitchFamily="34" charset="0"/>
        <a:buChar char="•"/>
        <a:defRPr sz="2200" kern="1200">
          <a:solidFill>
            <a:srgbClr val="2368B3"/>
          </a:solidFill>
          <a:latin typeface="Century Gothic" panose="020B0502020202020204" pitchFamily="34" charset="0"/>
          <a:ea typeface="+mn-ea"/>
          <a:cs typeface="+mn-cs"/>
        </a:defRPr>
      </a:lvl2pPr>
      <a:lvl3pPr marL="685800" indent="-228600" algn="l" defTabSz="548457" rtl="0" eaLnBrk="1" latinLnBrk="0" hangingPunct="1">
        <a:lnSpc>
          <a:spcPct val="100000"/>
        </a:lnSpc>
        <a:spcBef>
          <a:spcPts val="0"/>
        </a:spcBef>
        <a:spcAft>
          <a:spcPts val="800"/>
        </a:spcAft>
        <a:buFont typeface="Arial" panose="020B0604020202020204" pitchFamily="34" charset="0"/>
        <a:buChar char="•"/>
        <a:defRPr sz="2200" kern="1200" baseline="0">
          <a:solidFill>
            <a:srgbClr val="2368B3"/>
          </a:solidFill>
          <a:latin typeface="Century Gothic" panose="020B0502020202020204" pitchFamily="34" charset="0"/>
          <a:ea typeface="+mn-ea"/>
          <a:cs typeface="+mn-cs"/>
        </a:defRPr>
      </a:lvl3pPr>
      <a:lvl4pPr marL="914400" indent="-228600" algn="l" defTabSz="548457" rtl="0" eaLnBrk="1" latinLnBrk="0" hangingPunct="1">
        <a:lnSpc>
          <a:spcPct val="100000"/>
        </a:lnSpc>
        <a:spcBef>
          <a:spcPts val="0"/>
        </a:spcBef>
        <a:spcAft>
          <a:spcPts val="800"/>
        </a:spcAft>
        <a:buFont typeface="Arial" panose="020B0604020202020204" pitchFamily="34" charset="0"/>
        <a:buChar char="•"/>
        <a:defRPr sz="2000" kern="1200">
          <a:solidFill>
            <a:srgbClr val="4BC9F1"/>
          </a:solidFill>
          <a:latin typeface="Century Gothic" panose="020B0502020202020204" pitchFamily="34" charset="0"/>
          <a:ea typeface="+mn-ea"/>
          <a:cs typeface="+mn-cs"/>
        </a:defRPr>
      </a:lvl4pPr>
      <a:lvl5pPr marL="1144588" indent="-227013" algn="l" defTabSz="548457" rtl="0" eaLnBrk="1" latinLnBrk="0" hangingPunct="1">
        <a:lnSpc>
          <a:spcPct val="100000"/>
        </a:lnSpc>
        <a:spcBef>
          <a:spcPts val="0"/>
        </a:spcBef>
        <a:spcAft>
          <a:spcPts val="800"/>
        </a:spcAft>
        <a:buFont typeface="Lucida Grande"/>
        <a:buChar char="-"/>
        <a:defRPr sz="2000" kern="1200" baseline="0">
          <a:solidFill>
            <a:srgbClr val="4BC9F1"/>
          </a:solidFill>
          <a:latin typeface="Century Gothic" panose="020B0502020202020204" pitchFamily="34" charset="0"/>
          <a:ea typeface="+mn-ea"/>
          <a:cs typeface="+mn-cs"/>
        </a:defRPr>
      </a:lvl5pPr>
      <a:lvl6pPr marL="1370013" indent="-225425" algn="l" defTabSz="548457" rtl="0" eaLnBrk="1" latinLnBrk="0" hangingPunct="1">
        <a:lnSpc>
          <a:spcPts val="1800"/>
        </a:lnSpc>
        <a:spcBef>
          <a:spcPts val="0"/>
        </a:spcBef>
        <a:spcAft>
          <a:spcPts val="800"/>
        </a:spcAft>
        <a:buFont typeface="Lucida Grande"/>
        <a:buChar char="-"/>
        <a:defRPr sz="1600" kern="1200">
          <a:solidFill>
            <a:schemeClr val="accent1"/>
          </a:solidFill>
          <a:latin typeface="Effra"/>
          <a:ea typeface="+mn-ea"/>
          <a:cs typeface="+mn-cs"/>
        </a:defRPr>
      </a:lvl6pPr>
      <a:lvl7pPr marL="1597025" indent="-227013" algn="l" defTabSz="548457" rtl="0" eaLnBrk="1" latinLnBrk="0" hangingPunct="1">
        <a:lnSpc>
          <a:spcPts val="1800"/>
        </a:lnSpc>
        <a:spcBef>
          <a:spcPts val="0"/>
        </a:spcBef>
        <a:spcAft>
          <a:spcPts val="800"/>
        </a:spcAft>
        <a:buFont typeface="Lucida Grande"/>
        <a:buChar char="-"/>
        <a:defRPr sz="1600" kern="1200">
          <a:solidFill>
            <a:schemeClr val="accent1"/>
          </a:solidFill>
          <a:latin typeface="Effra"/>
          <a:ea typeface="+mn-ea"/>
          <a:cs typeface="+mn-cs"/>
        </a:defRPr>
      </a:lvl7pPr>
      <a:lvl8pPr marL="4113428" indent="-274229" algn="l" defTabSz="548457" rtl="0" eaLnBrk="1" latinLnBrk="0" hangingPunct="1">
        <a:spcBef>
          <a:spcPct val="20000"/>
        </a:spcBef>
        <a:buFont typeface="Arial"/>
        <a:buChar char="•"/>
        <a:defRPr sz="2400" kern="1200">
          <a:solidFill>
            <a:schemeClr val="tx1"/>
          </a:solidFill>
          <a:latin typeface="+mn-lt"/>
          <a:ea typeface="+mn-ea"/>
          <a:cs typeface="+mn-cs"/>
        </a:defRPr>
      </a:lvl8pPr>
      <a:lvl9pPr marL="4661886" indent="-274229" algn="l" defTabSz="548457"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457" rtl="0" eaLnBrk="1" latinLnBrk="0" hangingPunct="1">
        <a:defRPr sz="2200" kern="1200">
          <a:solidFill>
            <a:schemeClr val="tx1"/>
          </a:solidFill>
          <a:latin typeface="+mn-lt"/>
          <a:ea typeface="+mn-ea"/>
          <a:cs typeface="+mn-cs"/>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C9F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F0354A-8DF2-D3DE-7EC8-44F418CAACA1}"/>
              </a:ext>
            </a:extLst>
          </p:cNvPr>
          <p:cNvSpPr txBox="1"/>
          <p:nvPr userDrawn="1"/>
        </p:nvSpPr>
        <p:spPr>
          <a:xfrm>
            <a:off x="4815840" y="373888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3" name="CuadroTexto 2">
            <a:extLst>
              <a:ext uri="{FF2B5EF4-FFF2-40B4-BE49-F238E27FC236}">
                <a16:creationId xmlns:a16="http://schemas.microsoft.com/office/drawing/2014/main" id="{413F55B0-1010-9CD5-3A9F-62F764C01D31}"/>
              </a:ext>
            </a:extLst>
          </p:cNvPr>
          <p:cNvSpPr txBox="1"/>
          <p:nvPr userDrawn="1"/>
        </p:nvSpPr>
        <p:spPr>
          <a:xfrm>
            <a:off x="4693920" y="3291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4" name="CuadroTexto 3">
            <a:extLst>
              <a:ext uri="{FF2B5EF4-FFF2-40B4-BE49-F238E27FC236}">
                <a16:creationId xmlns:a16="http://schemas.microsoft.com/office/drawing/2014/main" id="{E85E5BD4-8010-6F14-6A82-59F632C962F6}"/>
              </a:ext>
            </a:extLst>
          </p:cNvPr>
          <p:cNvSpPr txBox="1"/>
          <p:nvPr userDrawn="1"/>
        </p:nvSpPr>
        <p:spPr>
          <a:xfrm>
            <a:off x="4754880" y="51206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7" name="CuadroTexto 6">
            <a:extLst>
              <a:ext uri="{FF2B5EF4-FFF2-40B4-BE49-F238E27FC236}">
                <a16:creationId xmlns:a16="http://schemas.microsoft.com/office/drawing/2014/main" id="{C4A08670-5722-CC2F-D15B-AC9D76637152}"/>
              </a:ext>
            </a:extLst>
          </p:cNvPr>
          <p:cNvSpPr txBox="1"/>
          <p:nvPr userDrawn="1"/>
        </p:nvSpPr>
        <p:spPr>
          <a:xfrm>
            <a:off x="3779520" y="34950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pic>
        <p:nvPicPr>
          <p:cNvPr id="8" name="Graphic 7">
            <a:extLst>
              <a:ext uri="{FF2B5EF4-FFF2-40B4-BE49-F238E27FC236}">
                <a16:creationId xmlns:a16="http://schemas.microsoft.com/office/drawing/2014/main" id="{5EB6D5F0-ED0F-20DD-8330-33B57F8AFD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727867" y="6553750"/>
            <a:ext cx="2480889" cy="1256348"/>
          </a:xfrm>
          <a:prstGeom prst="rect">
            <a:avLst/>
          </a:prstGeom>
        </p:spPr>
      </p:pic>
    </p:spTree>
    <p:extLst>
      <p:ext uri="{BB962C8B-B14F-4D97-AF65-F5344CB8AC3E}">
        <p14:creationId xmlns:p14="http://schemas.microsoft.com/office/powerpoint/2010/main" val="299417738"/>
      </p:ext>
    </p:extLst>
  </p:cSld>
  <p:clrMap bg1="dk1" tx1="lt1" bg2="dk2" tx2="lt2" accent1="accent1" accent2="accent2" accent3="accent3" accent4="accent4" accent5="accent5" accent6="accent6" hlink="hlink" folHlink="folHlink"/>
  <p:sldLayoutIdLst>
    <p:sldLayoutId id="2147483793" r:id="rId1"/>
  </p:sldLayoutIdLst>
  <p:hf hdr="0"/>
  <p:txStyles>
    <p:titleStyle>
      <a:lvl1pPr algn="l" defTabSz="548457" rtl="0" eaLnBrk="1" latinLnBrk="0" hangingPunct="1">
        <a:lnSpc>
          <a:spcPct val="70000"/>
        </a:lnSpc>
        <a:spcBef>
          <a:spcPct val="0"/>
        </a:spcBef>
        <a:buNone/>
        <a:defRPr sz="5200" b="1" i="0" kern="1200" cap="all">
          <a:solidFill>
            <a:schemeClr val="tx1"/>
          </a:solidFill>
          <a:latin typeface="Raleway" panose="020B0503030101060003" pitchFamily="34" charset="0"/>
          <a:ea typeface="+mj-ea"/>
          <a:cs typeface="+mj-cs"/>
        </a:defRPr>
      </a:lvl1pPr>
    </p:titleStyle>
    <p:bodyStyle>
      <a:lvl1pPr marL="0" indent="0" algn="l" defTabSz="548457" rtl="0" eaLnBrk="1" latinLnBrk="0" hangingPunct="1">
        <a:lnSpc>
          <a:spcPct val="66000"/>
        </a:lnSpc>
        <a:spcBef>
          <a:spcPts val="0"/>
        </a:spcBef>
        <a:spcAft>
          <a:spcPts val="0"/>
        </a:spcAft>
        <a:buFontTx/>
        <a:buNone/>
        <a:defRPr sz="5200" b="1" i="0" kern="1200" cap="all" baseline="0">
          <a:solidFill>
            <a:schemeClr val="tx1"/>
          </a:solidFill>
          <a:latin typeface="Effra"/>
          <a:ea typeface="+mn-ea"/>
          <a:cs typeface="+mn-cs"/>
        </a:defRPr>
      </a:lvl1pPr>
      <a:lvl2pPr marL="0" indent="0" algn="l" defTabSz="548457" rtl="0" eaLnBrk="1" latinLnBrk="0" hangingPunct="1">
        <a:lnSpc>
          <a:spcPct val="66000"/>
        </a:lnSpc>
        <a:spcBef>
          <a:spcPts val="0"/>
        </a:spcBef>
        <a:spcAft>
          <a:spcPts val="0"/>
        </a:spcAft>
        <a:buFontTx/>
        <a:buNone/>
        <a:defRPr sz="5200" b="0" i="0" kern="1200" cap="all">
          <a:solidFill>
            <a:schemeClr val="tx1"/>
          </a:solidFill>
          <a:latin typeface="Effra Light"/>
          <a:ea typeface="+mn-ea"/>
          <a:cs typeface="Effra"/>
        </a:defRPr>
      </a:lvl2pPr>
      <a:lvl3pPr marL="0" indent="0" algn="l" defTabSz="548457" rtl="0" eaLnBrk="1" latinLnBrk="0" hangingPunct="1">
        <a:lnSpc>
          <a:spcPct val="66000"/>
        </a:lnSpc>
        <a:spcBef>
          <a:spcPts val="0"/>
        </a:spcBef>
        <a:spcAft>
          <a:spcPts val="0"/>
        </a:spcAft>
        <a:buFontTx/>
        <a:buNone/>
        <a:defRPr sz="5200" b="1" i="0" kern="1200" cap="all" baseline="0">
          <a:solidFill>
            <a:schemeClr val="tx2"/>
          </a:solidFill>
          <a:latin typeface="Effra"/>
          <a:ea typeface="+mn-ea"/>
          <a:cs typeface="Effra"/>
        </a:defRPr>
      </a:lvl3pPr>
      <a:lvl4pPr marL="0" indent="0" algn="l" defTabSz="548457" rtl="0" eaLnBrk="1" latinLnBrk="0" hangingPunct="1">
        <a:lnSpc>
          <a:spcPct val="66000"/>
        </a:lnSpc>
        <a:spcBef>
          <a:spcPts val="0"/>
        </a:spcBef>
        <a:spcAft>
          <a:spcPts val="0"/>
        </a:spcAft>
        <a:buFontTx/>
        <a:buNone/>
        <a:defRPr sz="5200" b="0" i="0" kern="1200" cap="all">
          <a:solidFill>
            <a:schemeClr val="tx2"/>
          </a:solidFill>
          <a:latin typeface="Effra Light"/>
          <a:ea typeface="+mn-ea"/>
          <a:cs typeface="Effra Light"/>
        </a:defRPr>
      </a:lvl4pPr>
      <a:lvl5pPr marL="0" indent="0" algn="l" defTabSz="548457" rtl="0" eaLnBrk="1" latinLnBrk="0" hangingPunct="1">
        <a:lnSpc>
          <a:spcPct val="66000"/>
        </a:lnSpc>
        <a:spcBef>
          <a:spcPts val="0"/>
        </a:spcBef>
        <a:spcAft>
          <a:spcPts val="0"/>
        </a:spcAft>
        <a:buFontTx/>
        <a:buNone/>
        <a:defRPr sz="5200" b="0" i="0" kern="1200" cap="all" baseline="0">
          <a:solidFill>
            <a:schemeClr val="accent2"/>
          </a:solidFill>
          <a:latin typeface="Effra"/>
          <a:ea typeface="+mn-ea"/>
          <a:cs typeface="Effra"/>
        </a:defRPr>
      </a:lvl5pPr>
      <a:lvl6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6pPr>
      <a:lvl7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7pPr>
      <a:lvl8pPr marL="4113428" indent="-274229" algn="l" defTabSz="548457" rtl="0" eaLnBrk="1" latinLnBrk="0" hangingPunct="1">
        <a:spcBef>
          <a:spcPct val="20000"/>
        </a:spcBef>
        <a:buFont typeface="Arial"/>
        <a:buChar char="•"/>
        <a:defRPr sz="2400" kern="1200">
          <a:solidFill>
            <a:schemeClr val="tx1"/>
          </a:solidFill>
          <a:latin typeface="+mn-lt"/>
          <a:ea typeface="+mn-ea"/>
          <a:cs typeface="+mn-cs"/>
        </a:defRPr>
      </a:lvl8pPr>
      <a:lvl9pPr marL="4661886" indent="-274229" algn="l" defTabSz="548457"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457" rtl="0" eaLnBrk="1" latinLnBrk="0" hangingPunct="1">
        <a:defRPr sz="2200" kern="1200">
          <a:solidFill>
            <a:schemeClr val="tx1"/>
          </a:solidFill>
          <a:latin typeface="+mn-lt"/>
          <a:ea typeface="+mn-ea"/>
          <a:cs typeface="+mn-cs"/>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F0354A-8DF2-D3DE-7EC8-44F418CAACA1}"/>
              </a:ext>
            </a:extLst>
          </p:cNvPr>
          <p:cNvSpPr txBox="1"/>
          <p:nvPr userDrawn="1"/>
        </p:nvSpPr>
        <p:spPr>
          <a:xfrm>
            <a:off x="4815840" y="373888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3" name="CuadroTexto 2">
            <a:extLst>
              <a:ext uri="{FF2B5EF4-FFF2-40B4-BE49-F238E27FC236}">
                <a16:creationId xmlns:a16="http://schemas.microsoft.com/office/drawing/2014/main" id="{413F55B0-1010-9CD5-3A9F-62F764C01D31}"/>
              </a:ext>
            </a:extLst>
          </p:cNvPr>
          <p:cNvSpPr txBox="1"/>
          <p:nvPr userDrawn="1"/>
        </p:nvSpPr>
        <p:spPr>
          <a:xfrm>
            <a:off x="4693920" y="3291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4" name="CuadroTexto 3">
            <a:extLst>
              <a:ext uri="{FF2B5EF4-FFF2-40B4-BE49-F238E27FC236}">
                <a16:creationId xmlns:a16="http://schemas.microsoft.com/office/drawing/2014/main" id="{E85E5BD4-8010-6F14-6A82-59F632C962F6}"/>
              </a:ext>
            </a:extLst>
          </p:cNvPr>
          <p:cNvSpPr txBox="1"/>
          <p:nvPr userDrawn="1"/>
        </p:nvSpPr>
        <p:spPr>
          <a:xfrm>
            <a:off x="4754880" y="51206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7" name="CuadroTexto 6">
            <a:extLst>
              <a:ext uri="{FF2B5EF4-FFF2-40B4-BE49-F238E27FC236}">
                <a16:creationId xmlns:a16="http://schemas.microsoft.com/office/drawing/2014/main" id="{C4A08670-5722-CC2F-D15B-AC9D76637152}"/>
              </a:ext>
            </a:extLst>
          </p:cNvPr>
          <p:cNvSpPr txBox="1"/>
          <p:nvPr userDrawn="1"/>
        </p:nvSpPr>
        <p:spPr>
          <a:xfrm>
            <a:off x="3779520" y="34950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pic>
        <p:nvPicPr>
          <p:cNvPr id="10" name="Graphic 9">
            <a:extLst>
              <a:ext uri="{FF2B5EF4-FFF2-40B4-BE49-F238E27FC236}">
                <a16:creationId xmlns:a16="http://schemas.microsoft.com/office/drawing/2014/main" id="{89CD91E6-357F-D095-17F1-926E71B3D0A9}"/>
              </a:ext>
            </a:extLst>
          </p:cNvPr>
          <p:cNvPicPr>
            <a:picLocks noChangeAspect="1"/>
          </p:cNvPicPr>
          <p:nvPr userDrawn="1"/>
        </p:nvPicPr>
        <p:blipFill>
          <a:blip r:embed="rId3">
            <a:biLevel thresh="25000"/>
            <a:extLst>
              <a:ext uri="{96DAC541-7B7A-43D3-8B79-37D633B846F1}">
                <asvg:svgBlip xmlns:asvg="http://schemas.microsoft.com/office/drawing/2016/SVG/main" r:embed="rId4"/>
              </a:ext>
            </a:extLst>
          </a:blip>
          <a:stretch>
            <a:fillRect/>
          </a:stretch>
        </p:blipFill>
        <p:spPr>
          <a:xfrm>
            <a:off x="11733106" y="6551956"/>
            <a:ext cx="2471674" cy="1251681"/>
          </a:xfrm>
          <a:prstGeom prst="rect">
            <a:avLst/>
          </a:prstGeom>
        </p:spPr>
      </p:pic>
      <p:grpSp>
        <p:nvGrpSpPr>
          <p:cNvPr id="11" name="Group 10">
            <a:extLst>
              <a:ext uri="{FF2B5EF4-FFF2-40B4-BE49-F238E27FC236}">
                <a16:creationId xmlns:a16="http://schemas.microsoft.com/office/drawing/2014/main" id="{FE52112F-7DF9-7682-66D4-B7F820CADC64}"/>
              </a:ext>
            </a:extLst>
          </p:cNvPr>
          <p:cNvGrpSpPr/>
          <p:nvPr userDrawn="1"/>
        </p:nvGrpSpPr>
        <p:grpSpPr>
          <a:xfrm>
            <a:off x="812800" y="7286623"/>
            <a:ext cx="5684960" cy="433387"/>
            <a:chOff x="880940" y="7352024"/>
            <a:chExt cx="5684960" cy="433387"/>
          </a:xfrm>
        </p:grpSpPr>
        <p:pic>
          <p:nvPicPr>
            <p:cNvPr id="12" name="Picture 11">
              <a:extLst>
                <a:ext uri="{FF2B5EF4-FFF2-40B4-BE49-F238E27FC236}">
                  <a16:creationId xmlns:a16="http://schemas.microsoft.com/office/drawing/2014/main" id="{39D22D40-EBC2-556E-1291-F3B19E5D192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050" t="3601" r="2745" b="4634"/>
            <a:stretch/>
          </p:blipFill>
          <p:spPr>
            <a:xfrm>
              <a:off x="880940" y="7352024"/>
              <a:ext cx="654844" cy="433387"/>
            </a:xfrm>
            <a:prstGeom prst="rect">
              <a:avLst/>
            </a:prstGeom>
          </p:spPr>
        </p:pic>
        <p:sp>
          <p:nvSpPr>
            <p:cNvPr id="13" name="Footer Placeholder 4">
              <a:extLst>
                <a:ext uri="{FF2B5EF4-FFF2-40B4-BE49-F238E27FC236}">
                  <a16:creationId xmlns:a16="http://schemas.microsoft.com/office/drawing/2014/main" id="{B29A3F54-821E-A685-A071-2911659335CE}"/>
                </a:ext>
              </a:extLst>
            </p:cNvPr>
            <p:cNvSpPr txBox="1">
              <a:spLocks/>
            </p:cNvSpPr>
            <p:nvPr userDrawn="1"/>
          </p:nvSpPr>
          <p:spPr>
            <a:xfrm>
              <a:off x="1673946" y="7447834"/>
              <a:ext cx="4891954" cy="241765"/>
            </a:xfrm>
            <a:prstGeom prst="rect">
              <a:avLst/>
            </a:prstGeom>
          </p:spPr>
          <p:txBody>
            <a:bodyPr vert="horz" lIns="0" tIns="0" rIns="0" bIns="0" rtlCol="0" anchor="ctr"/>
            <a:lstStyle>
              <a:defPPr>
                <a:defRPr lang="en-US"/>
              </a:defPPr>
              <a:lvl1pPr marL="0" algn="l" defTabSz="548457" rtl="0" eaLnBrk="1" latinLnBrk="0" hangingPunct="1">
                <a:lnSpc>
                  <a:spcPts val="1200"/>
                </a:lnSpc>
                <a:defRPr sz="2000" kern="1200">
                  <a:solidFill>
                    <a:schemeClr val="bg1"/>
                  </a:solidFill>
                  <a:latin typeface="Simplifica" panose="02000000000000000000" pitchFamily="2" charset="0"/>
                  <a:ea typeface="+mn-ea"/>
                  <a:cs typeface="Arial" panose="020B0604020202020204" pitchFamily="34" charset="0"/>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a:lstStyle>
            <a:p>
              <a:pPr algn="l"/>
              <a:r>
                <a:rPr lang="en-GB" sz="900" noProof="0" dirty="0">
                  <a:solidFill>
                    <a:srgbClr val="001E46"/>
                  </a:solidFill>
                  <a:latin typeface="Century Gothic" panose="020B0502020202020204" pitchFamily="34" charset="0"/>
                </a:rPr>
                <a:t>This project has received funding from the European Union’s Horizon 2020</a:t>
              </a:r>
            </a:p>
            <a:p>
              <a:pPr algn="l"/>
              <a:r>
                <a:rPr lang="en-GB" sz="900" noProof="0" dirty="0">
                  <a:solidFill>
                    <a:srgbClr val="001E46"/>
                  </a:solidFill>
                  <a:latin typeface="Century Gothic" panose="020B0502020202020204" pitchFamily="34" charset="0"/>
                </a:rPr>
                <a:t> research and innovation programme under grant agreement </a:t>
              </a:r>
              <a:r>
                <a:rPr lang="en-GB" sz="900" kern="1200" noProof="0" dirty="0">
                  <a:solidFill>
                    <a:srgbClr val="001E46"/>
                  </a:solidFill>
                  <a:latin typeface="Century Gothic" panose="020B0502020202020204" pitchFamily="34" charset="0"/>
                  <a:ea typeface="+mn-ea"/>
                  <a:cs typeface="Arial" panose="020B0604020202020204" pitchFamily="34" charset="0"/>
                </a:rPr>
                <a:t>Nº </a:t>
              </a:r>
              <a:r>
                <a:rPr lang="es-ES" sz="900" kern="1200" dirty="0">
                  <a:solidFill>
                    <a:srgbClr val="001E46"/>
                  </a:solidFill>
                  <a:latin typeface="Century Gothic" panose="020B0502020202020204" pitchFamily="34" charset="0"/>
                  <a:ea typeface="+mn-ea"/>
                  <a:cs typeface="Arial" panose="020B0604020202020204" pitchFamily="34" charset="0"/>
                </a:rPr>
                <a:t>101057747</a:t>
              </a:r>
              <a:endParaRPr lang="en-GB" sz="900" kern="1200" noProof="0" dirty="0">
                <a:solidFill>
                  <a:srgbClr val="001E46"/>
                </a:solidFill>
                <a:latin typeface="Century Gothic" panose="020B0502020202020204" pitchFamily="34" charset="0"/>
                <a:ea typeface="+mn-ea"/>
                <a:cs typeface="Arial" panose="020B0604020202020204" pitchFamily="34" charset="0"/>
              </a:endParaRPr>
            </a:p>
          </p:txBody>
        </p:sp>
      </p:grpSp>
      <p:pic>
        <p:nvPicPr>
          <p:cNvPr id="14" name="Graphic 13">
            <a:extLst>
              <a:ext uri="{FF2B5EF4-FFF2-40B4-BE49-F238E27FC236}">
                <a16:creationId xmlns:a16="http://schemas.microsoft.com/office/drawing/2014/main" id="{5DA570DE-1198-2DCE-8138-21A888147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85506" y="6704356"/>
            <a:ext cx="2471674" cy="1251681"/>
          </a:xfrm>
          <a:prstGeom prst="rect">
            <a:avLst/>
          </a:prstGeom>
        </p:spPr>
      </p:pic>
    </p:spTree>
    <p:extLst>
      <p:ext uri="{BB962C8B-B14F-4D97-AF65-F5344CB8AC3E}">
        <p14:creationId xmlns:p14="http://schemas.microsoft.com/office/powerpoint/2010/main" val="385246176"/>
      </p:ext>
    </p:extLst>
  </p:cSld>
  <p:clrMap bg1="dk1" tx1="lt1" bg2="dk2" tx2="lt2" accent1="accent1" accent2="accent2" accent3="accent3" accent4="accent4" accent5="accent5" accent6="accent6" hlink="hlink" folHlink="folHlink"/>
  <p:sldLayoutIdLst>
    <p:sldLayoutId id="2147483795" r:id="rId1"/>
  </p:sldLayoutIdLst>
  <p:hf hdr="0"/>
  <p:txStyles>
    <p:titleStyle>
      <a:lvl1pPr algn="l" defTabSz="548457" rtl="0" eaLnBrk="1" latinLnBrk="0" hangingPunct="1">
        <a:lnSpc>
          <a:spcPct val="70000"/>
        </a:lnSpc>
        <a:spcBef>
          <a:spcPct val="0"/>
        </a:spcBef>
        <a:buNone/>
        <a:defRPr sz="5200" b="1" i="0" kern="1200" cap="all">
          <a:solidFill>
            <a:schemeClr val="tx1"/>
          </a:solidFill>
          <a:latin typeface="Raleway" panose="020B0503030101060003" pitchFamily="34" charset="0"/>
          <a:ea typeface="+mj-ea"/>
          <a:cs typeface="+mj-cs"/>
        </a:defRPr>
      </a:lvl1pPr>
    </p:titleStyle>
    <p:bodyStyle>
      <a:lvl1pPr marL="0" indent="0" algn="l" defTabSz="548457" rtl="0" eaLnBrk="1" latinLnBrk="0" hangingPunct="1">
        <a:lnSpc>
          <a:spcPct val="66000"/>
        </a:lnSpc>
        <a:spcBef>
          <a:spcPts val="0"/>
        </a:spcBef>
        <a:spcAft>
          <a:spcPts val="0"/>
        </a:spcAft>
        <a:buFontTx/>
        <a:buNone/>
        <a:defRPr sz="5200" b="1" i="0" kern="1200" cap="all" baseline="0">
          <a:solidFill>
            <a:schemeClr val="tx1"/>
          </a:solidFill>
          <a:latin typeface="Effra"/>
          <a:ea typeface="+mn-ea"/>
          <a:cs typeface="+mn-cs"/>
        </a:defRPr>
      </a:lvl1pPr>
      <a:lvl2pPr marL="0" indent="0" algn="l" defTabSz="548457" rtl="0" eaLnBrk="1" latinLnBrk="0" hangingPunct="1">
        <a:lnSpc>
          <a:spcPct val="66000"/>
        </a:lnSpc>
        <a:spcBef>
          <a:spcPts val="0"/>
        </a:spcBef>
        <a:spcAft>
          <a:spcPts val="0"/>
        </a:spcAft>
        <a:buFontTx/>
        <a:buNone/>
        <a:defRPr sz="5200" b="0" i="0" kern="1200" cap="all">
          <a:solidFill>
            <a:schemeClr val="tx1"/>
          </a:solidFill>
          <a:latin typeface="Effra Light"/>
          <a:ea typeface="+mn-ea"/>
          <a:cs typeface="Effra"/>
        </a:defRPr>
      </a:lvl2pPr>
      <a:lvl3pPr marL="0" indent="0" algn="l" defTabSz="548457" rtl="0" eaLnBrk="1" latinLnBrk="0" hangingPunct="1">
        <a:lnSpc>
          <a:spcPct val="66000"/>
        </a:lnSpc>
        <a:spcBef>
          <a:spcPts val="0"/>
        </a:spcBef>
        <a:spcAft>
          <a:spcPts val="0"/>
        </a:spcAft>
        <a:buFontTx/>
        <a:buNone/>
        <a:defRPr sz="5200" b="1" i="0" kern="1200" cap="all" baseline="0">
          <a:solidFill>
            <a:schemeClr val="tx2"/>
          </a:solidFill>
          <a:latin typeface="Effra"/>
          <a:ea typeface="+mn-ea"/>
          <a:cs typeface="Effra"/>
        </a:defRPr>
      </a:lvl3pPr>
      <a:lvl4pPr marL="0" indent="0" algn="l" defTabSz="548457" rtl="0" eaLnBrk="1" latinLnBrk="0" hangingPunct="1">
        <a:lnSpc>
          <a:spcPct val="66000"/>
        </a:lnSpc>
        <a:spcBef>
          <a:spcPts val="0"/>
        </a:spcBef>
        <a:spcAft>
          <a:spcPts val="0"/>
        </a:spcAft>
        <a:buFontTx/>
        <a:buNone/>
        <a:defRPr sz="5200" b="0" i="0" kern="1200" cap="all">
          <a:solidFill>
            <a:schemeClr val="tx2"/>
          </a:solidFill>
          <a:latin typeface="Effra Light"/>
          <a:ea typeface="+mn-ea"/>
          <a:cs typeface="Effra Light"/>
        </a:defRPr>
      </a:lvl4pPr>
      <a:lvl5pPr marL="0" indent="0" algn="l" defTabSz="548457" rtl="0" eaLnBrk="1" latinLnBrk="0" hangingPunct="1">
        <a:lnSpc>
          <a:spcPct val="66000"/>
        </a:lnSpc>
        <a:spcBef>
          <a:spcPts val="0"/>
        </a:spcBef>
        <a:spcAft>
          <a:spcPts val="0"/>
        </a:spcAft>
        <a:buFontTx/>
        <a:buNone/>
        <a:defRPr sz="5200" b="0" i="0" kern="1200" cap="all" baseline="0">
          <a:solidFill>
            <a:schemeClr val="accent2"/>
          </a:solidFill>
          <a:latin typeface="Effra"/>
          <a:ea typeface="+mn-ea"/>
          <a:cs typeface="Effra"/>
        </a:defRPr>
      </a:lvl5pPr>
      <a:lvl6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6pPr>
      <a:lvl7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7pPr>
      <a:lvl8pPr marL="4113428" indent="-274229" algn="l" defTabSz="548457" rtl="0" eaLnBrk="1" latinLnBrk="0" hangingPunct="1">
        <a:spcBef>
          <a:spcPct val="20000"/>
        </a:spcBef>
        <a:buFont typeface="Arial"/>
        <a:buChar char="•"/>
        <a:defRPr sz="2400" kern="1200">
          <a:solidFill>
            <a:schemeClr val="tx1"/>
          </a:solidFill>
          <a:latin typeface="+mn-lt"/>
          <a:ea typeface="+mn-ea"/>
          <a:cs typeface="+mn-cs"/>
        </a:defRPr>
      </a:lvl8pPr>
      <a:lvl9pPr marL="4661886" indent="-274229" algn="l" defTabSz="548457"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457" rtl="0" eaLnBrk="1" latinLnBrk="0" hangingPunct="1">
        <a:defRPr sz="2200" kern="1200">
          <a:solidFill>
            <a:schemeClr val="tx1"/>
          </a:solidFill>
          <a:latin typeface="+mn-lt"/>
          <a:ea typeface="+mn-ea"/>
          <a:cs typeface="+mn-cs"/>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F0354A-8DF2-D3DE-7EC8-44F418CAACA1}"/>
              </a:ext>
            </a:extLst>
          </p:cNvPr>
          <p:cNvSpPr txBox="1"/>
          <p:nvPr userDrawn="1"/>
        </p:nvSpPr>
        <p:spPr>
          <a:xfrm>
            <a:off x="4815840" y="373888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3" name="CuadroTexto 2">
            <a:extLst>
              <a:ext uri="{FF2B5EF4-FFF2-40B4-BE49-F238E27FC236}">
                <a16:creationId xmlns:a16="http://schemas.microsoft.com/office/drawing/2014/main" id="{413F55B0-1010-9CD5-3A9F-62F764C01D31}"/>
              </a:ext>
            </a:extLst>
          </p:cNvPr>
          <p:cNvSpPr txBox="1"/>
          <p:nvPr userDrawn="1"/>
        </p:nvSpPr>
        <p:spPr>
          <a:xfrm>
            <a:off x="4693920" y="32918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4" name="CuadroTexto 3">
            <a:extLst>
              <a:ext uri="{FF2B5EF4-FFF2-40B4-BE49-F238E27FC236}">
                <a16:creationId xmlns:a16="http://schemas.microsoft.com/office/drawing/2014/main" id="{E85E5BD4-8010-6F14-6A82-59F632C962F6}"/>
              </a:ext>
            </a:extLst>
          </p:cNvPr>
          <p:cNvSpPr txBox="1"/>
          <p:nvPr userDrawn="1"/>
        </p:nvSpPr>
        <p:spPr>
          <a:xfrm>
            <a:off x="4754880" y="51206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sp>
        <p:nvSpPr>
          <p:cNvPr id="7" name="CuadroTexto 6">
            <a:extLst>
              <a:ext uri="{FF2B5EF4-FFF2-40B4-BE49-F238E27FC236}">
                <a16:creationId xmlns:a16="http://schemas.microsoft.com/office/drawing/2014/main" id="{C4A08670-5722-CC2F-D15B-AC9D76637152}"/>
              </a:ext>
            </a:extLst>
          </p:cNvPr>
          <p:cNvSpPr txBox="1"/>
          <p:nvPr userDrawn="1"/>
        </p:nvSpPr>
        <p:spPr>
          <a:xfrm>
            <a:off x="3779520" y="3495040"/>
            <a:ext cx="0" cy="0"/>
          </a:xfrm>
          <a:prstGeom prst="rect">
            <a:avLst/>
          </a:prstGeom>
          <a:noFill/>
        </p:spPr>
        <p:txBody>
          <a:bodyPr wrap="none" lIns="0" tIns="0" rIns="0" bIns="0" rtlCol="0" anchor="t" anchorCtr="0">
            <a:noAutofit/>
          </a:bodyPr>
          <a:lstStyle/>
          <a:p>
            <a:pPr marL="0" indent="0" algn="l">
              <a:lnSpc>
                <a:spcPts val="3000"/>
              </a:lnSpc>
              <a:buFont typeface="Wingdings" charset="2"/>
              <a:buNone/>
            </a:pPr>
            <a:endParaRPr lang="es-ES" sz="2400" dirty="0" err="1">
              <a:latin typeface="+mn-lt"/>
              <a:cs typeface="Effra"/>
            </a:endParaRPr>
          </a:p>
        </p:txBody>
      </p:sp>
      <p:pic>
        <p:nvPicPr>
          <p:cNvPr id="10" name="Graphic 9">
            <a:extLst>
              <a:ext uri="{FF2B5EF4-FFF2-40B4-BE49-F238E27FC236}">
                <a16:creationId xmlns:a16="http://schemas.microsoft.com/office/drawing/2014/main" id="{89CD91E6-357F-D095-17F1-926E71B3D0A9}"/>
              </a:ext>
            </a:extLst>
          </p:cNvPr>
          <p:cNvPicPr>
            <a:picLocks noChangeAspect="1"/>
          </p:cNvPicPr>
          <p:nvPr userDrawn="1"/>
        </p:nvPicPr>
        <p:blipFill>
          <a:blip r:embed="rId3">
            <a:biLevel thresh="25000"/>
            <a:extLst>
              <a:ext uri="{96DAC541-7B7A-43D3-8B79-37D633B846F1}">
                <asvg:svgBlip xmlns:asvg="http://schemas.microsoft.com/office/drawing/2016/SVG/main" r:embed="rId4"/>
              </a:ext>
            </a:extLst>
          </a:blip>
          <a:stretch>
            <a:fillRect/>
          </a:stretch>
        </p:blipFill>
        <p:spPr>
          <a:xfrm>
            <a:off x="11733106" y="6551956"/>
            <a:ext cx="2471674" cy="1251681"/>
          </a:xfrm>
          <a:prstGeom prst="rect">
            <a:avLst/>
          </a:prstGeom>
        </p:spPr>
      </p:pic>
      <p:grpSp>
        <p:nvGrpSpPr>
          <p:cNvPr id="11" name="Group 10">
            <a:extLst>
              <a:ext uri="{FF2B5EF4-FFF2-40B4-BE49-F238E27FC236}">
                <a16:creationId xmlns:a16="http://schemas.microsoft.com/office/drawing/2014/main" id="{FE52112F-7DF9-7682-66D4-B7F820CADC64}"/>
              </a:ext>
            </a:extLst>
          </p:cNvPr>
          <p:cNvGrpSpPr/>
          <p:nvPr userDrawn="1"/>
        </p:nvGrpSpPr>
        <p:grpSpPr>
          <a:xfrm>
            <a:off x="812800" y="7286623"/>
            <a:ext cx="5684960" cy="433387"/>
            <a:chOff x="880940" y="7352024"/>
            <a:chExt cx="5684960" cy="433387"/>
          </a:xfrm>
        </p:grpSpPr>
        <p:pic>
          <p:nvPicPr>
            <p:cNvPr id="12" name="Picture 11">
              <a:extLst>
                <a:ext uri="{FF2B5EF4-FFF2-40B4-BE49-F238E27FC236}">
                  <a16:creationId xmlns:a16="http://schemas.microsoft.com/office/drawing/2014/main" id="{39D22D40-EBC2-556E-1291-F3B19E5D192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050" t="3601" r="2745" b="4634"/>
            <a:stretch/>
          </p:blipFill>
          <p:spPr>
            <a:xfrm>
              <a:off x="880940" y="7352024"/>
              <a:ext cx="654844" cy="433387"/>
            </a:xfrm>
            <a:prstGeom prst="rect">
              <a:avLst/>
            </a:prstGeom>
          </p:spPr>
        </p:pic>
        <p:sp>
          <p:nvSpPr>
            <p:cNvPr id="13" name="Footer Placeholder 4">
              <a:extLst>
                <a:ext uri="{FF2B5EF4-FFF2-40B4-BE49-F238E27FC236}">
                  <a16:creationId xmlns:a16="http://schemas.microsoft.com/office/drawing/2014/main" id="{B29A3F54-821E-A685-A071-2911659335CE}"/>
                </a:ext>
              </a:extLst>
            </p:cNvPr>
            <p:cNvSpPr txBox="1">
              <a:spLocks/>
            </p:cNvSpPr>
            <p:nvPr userDrawn="1"/>
          </p:nvSpPr>
          <p:spPr>
            <a:xfrm>
              <a:off x="1673946" y="7447834"/>
              <a:ext cx="4891954" cy="241765"/>
            </a:xfrm>
            <a:prstGeom prst="rect">
              <a:avLst/>
            </a:prstGeom>
          </p:spPr>
          <p:txBody>
            <a:bodyPr vert="horz" lIns="0" tIns="0" rIns="0" bIns="0" rtlCol="0" anchor="ctr"/>
            <a:lstStyle>
              <a:defPPr>
                <a:defRPr lang="en-US"/>
              </a:defPPr>
              <a:lvl1pPr marL="0" algn="l" defTabSz="548457" rtl="0" eaLnBrk="1" latinLnBrk="0" hangingPunct="1">
                <a:lnSpc>
                  <a:spcPts val="1200"/>
                </a:lnSpc>
                <a:defRPr sz="2000" kern="1200">
                  <a:solidFill>
                    <a:schemeClr val="bg1"/>
                  </a:solidFill>
                  <a:latin typeface="Simplifica" panose="02000000000000000000" pitchFamily="2" charset="0"/>
                  <a:ea typeface="+mn-ea"/>
                  <a:cs typeface="Arial" panose="020B0604020202020204" pitchFamily="34" charset="0"/>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a:lstStyle>
            <a:p>
              <a:pPr algn="l"/>
              <a:r>
                <a:rPr lang="en-GB" sz="900" noProof="0" dirty="0">
                  <a:solidFill>
                    <a:srgbClr val="001E46"/>
                  </a:solidFill>
                  <a:latin typeface="Century Gothic" panose="020B0502020202020204" pitchFamily="34" charset="0"/>
                </a:rPr>
                <a:t>This project has received funding from the European Union’s Horizon 2020</a:t>
              </a:r>
            </a:p>
            <a:p>
              <a:pPr algn="l"/>
              <a:r>
                <a:rPr lang="en-GB" sz="900" noProof="0" dirty="0">
                  <a:solidFill>
                    <a:srgbClr val="001E46"/>
                  </a:solidFill>
                  <a:latin typeface="Century Gothic" panose="020B0502020202020204" pitchFamily="34" charset="0"/>
                </a:rPr>
                <a:t> research and innovation programme under grant agreement </a:t>
              </a:r>
              <a:r>
                <a:rPr lang="en-GB" sz="900" kern="1200" noProof="0" dirty="0">
                  <a:solidFill>
                    <a:srgbClr val="001E46"/>
                  </a:solidFill>
                  <a:latin typeface="Century Gothic" panose="020B0502020202020204" pitchFamily="34" charset="0"/>
                  <a:ea typeface="+mn-ea"/>
                  <a:cs typeface="Arial" panose="020B0604020202020204" pitchFamily="34" charset="0"/>
                </a:rPr>
                <a:t>Nº </a:t>
              </a:r>
              <a:r>
                <a:rPr lang="es-ES" sz="900" kern="1200" dirty="0">
                  <a:solidFill>
                    <a:srgbClr val="001E46"/>
                  </a:solidFill>
                  <a:latin typeface="Century Gothic" panose="020B0502020202020204" pitchFamily="34" charset="0"/>
                  <a:ea typeface="+mn-ea"/>
                  <a:cs typeface="Arial" panose="020B0604020202020204" pitchFamily="34" charset="0"/>
                </a:rPr>
                <a:t>101057747</a:t>
              </a:r>
              <a:endParaRPr lang="en-GB" sz="900" kern="1200" noProof="0" dirty="0">
                <a:solidFill>
                  <a:srgbClr val="001E46"/>
                </a:solidFill>
                <a:latin typeface="Century Gothic" panose="020B0502020202020204" pitchFamily="34" charset="0"/>
                <a:ea typeface="+mn-ea"/>
                <a:cs typeface="Arial" panose="020B0604020202020204" pitchFamily="34" charset="0"/>
              </a:endParaRPr>
            </a:p>
          </p:txBody>
        </p:sp>
      </p:grpSp>
      <p:pic>
        <p:nvPicPr>
          <p:cNvPr id="14" name="Graphic 13">
            <a:extLst>
              <a:ext uri="{FF2B5EF4-FFF2-40B4-BE49-F238E27FC236}">
                <a16:creationId xmlns:a16="http://schemas.microsoft.com/office/drawing/2014/main" id="{5DA570DE-1198-2DCE-8138-21A888147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85506" y="6704356"/>
            <a:ext cx="2471674" cy="1251681"/>
          </a:xfrm>
          <a:prstGeom prst="rect">
            <a:avLst/>
          </a:prstGeom>
        </p:spPr>
      </p:pic>
    </p:spTree>
    <p:extLst>
      <p:ext uri="{BB962C8B-B14F-4D97-AF65-F5344CB8AC3E}">
        <p14:creationId xmlns:p14="http://schemas.microsoft.com/office/powerpoint/2010/main" val="940002826"/>
      </p:ext>
    </p:extLst>
  </p:cSld>
  <p:clrMap bg1="dk1" tx1="lt1" bg2="dk2" tx2="lt2" accent1="accent1" accent2="accent2" accent3="accent3" accent4="accent4" accent5="accent5" accent6="accent6" hlink="hlink" folHlink="folHlink"/>
  <p:sldLayoutIdLst>
    <p:sldLayoutId id="2147483797" r:id="rId1"/>
  </p:sldLayoutIdLst>
  <p:hf hdr="0" dt="0"/>
  <p:txStyles>
    <p:titleStyle>
      <a:lvl1pPr algn="l" defTabSz="548457" rtl="0" eaLnBrk="1" latinLnBrk="0" hangingPunct="1">
        <a:lnSpc>
          <a:spcPct val="70000"/>
        </a:lnSpc>
        <a:spcBef>
          <a:spcPct val="0"/>
        </a:spcBef>
        <a:buNone/>
        <a:defRPr sz="5200" b="1" i="0" kern="1200" cap="all">
          <a:solidFill>
            <a:schemeClr val="tx1"/>
          </a:solidFill>
          <a:latin typeface="Raleway" panose="020B0503030101060003" pitchFamily="34" charset="0"/>
          <a:ea typeface="+mj-ea"/>
          <a:cs typeface="+mj-cs"/>
        </a:defRPr>
      </a:lvl1pPr>
    </p:titleStyle>
    <p:bodyStyle>
      <a:lvl1pPr marL="0" indent="0" algn="l" defTabSz="548457" rtl="0" eaLnBrk="1" latinLnBrk="0" hangingPunct="1">
        <a:lnSpc>
          <a:spcPct val="66000"/>
        </a:lnSpc>
        <a:spcBef>
          <a:spcPts val="0"/>
        </a:spcBef>
        <a:spcAft>
          <a:spcPts val="0"/>
        </a:spcAft>
        <a:buFontTx/>
        <a:buNone/>
        <a:defRPr sz="5200" b="1" i="0" kern="1200" cap="all" baseline="0">
          <a:solidFill>
            <a:schemeClr val="tx1"/>
          </a:solidFill>
          <a:latin typeface="Effra"/>
          <a:ea typeface="+mn-ea"/>
          <a:cs typeface="+mn-cs"/>
        </a:defRPr>
      </a:lvl1pPr>
      <a:lvl2pPr marL="0" indent="0" algn="l" defTabSz="548457" rtl="0" eaLnBrk="1" latinLnBrk="0" hangingPunct="1">
        <a:lnSpc>
          <a:spcPct val="66000"/>
        </a:lnSpc>
        <a:spcBef>
          <a:spcPts val="0"/>
        </a:spcBef>
        <a:spcAft>
          <a:spcPts val="0"/>
        </a:spcAft>
        <a:buFontTx/>
        <a:buNone/>
        <a:defRPr sz="5200" b="0" i="0" kern="1200" cap="all">
          <a:solidFill>
            <a:schemeClr val="tx1"/>
          </a:solidFill>
          <a:latin typeface="Effra Light"/>
          <a:ea typeface="+mn-ea"/>
          <a:cs typeface="Effra"/>
        </a:defRPr>
      </a:lvl2pPr>
      <a:lvl3pPr marL="0" indent="0" algn="l" defTabSz="548457" rtl="0" eaLnBrk="1" latinLnBrk="0" hangingPunct="1">
        <a:lnSpc>
          <a:spcPct val="66000"/>
        </a:lnSpc>
        <a:spcBef>
          <a:spcPts val="0"/>
        </a:spcBef>
        <a:spcAft>
          <a:spcPts val="0"/>
        </a:spcAft>
        <a:buFontTx/>
        <a:buNone/>
        <a:defRPr sz="5200" b="1" i="0" kern="1200" cap="all" baseline="0">
          <a:solidFill>
            <a:schemeClr val="tx2"/>
          </a:solidFill>
          <a:latin typeface="Effra"/>
          <a:ea typeface="+mn-ea"/>
          <a:cs typeface="Effra"/>
        </a:defRPr>
      </a:lvl3pPr>
      <a:lvl4pPr marL="0" indent="0" algn="l" defTabSz="548457" rtl="0" eaLnBrk="1" latinLnBrk="0" hangingPunct="1">
        <a:lnSpc>
          <a:spcPct val="66000"/>
        </a:lnSpc>
        <a:spcBef>
          <a:spcPts val="0"/>
        </a:spcBef>
        <a:spcAft>
          <a:spcPts val="0"/>
        </a:spcAft>
        <a:buFontTx/>
        <a:buNone/>
        <a:defRPr sz="5200" b="0" i="0" kern="1200" cap="all">
          <a:solidFill>
            <a:schemeClr val="tx2"/>
          </a:solidFill>
          <a:latin typeface="Effra Light"/>
          <a:ea typeface="+mn-ea"/>
          <a:cs typeface="Effra Light"/>
        </a:defRPr>
      </a:lvl4pPr>
      <a:lvl5pPr marL="0" indent="0" algn="l" defTabSz="548457" rtl="0" eaLnBrk="1" latinLnBrk="0" hangingPunct="1">
        <a:lnSpc>
          <a:spcPct val="66000"/>
        </a:lnSpc>
        <a:spcBef>
          <a:spcPts val="0"/>
        </a:spcBef>
        <a:spcAft>
          <a:spcPts val="0"/>
        </a:spcAft>
        <a:buFontTx/>
        <a:buNone/>
        <a:defRPr sz="5200" b="0" i="0" kern="1200" cap="all" baseline="0">
          <a:solidFill>
            <a:schemeClr val="accent2"/>
          </a:solidFill>
          <a:latin typeface="Effra"/>
          <a:ea typeface="+mn-ea"/>
          <a:cs typeface="Effra"/>
        </a:defRPr>
      </a:lvl5pPr>
      <a:lvl6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6pPr>
      <a:lvl7pPr marL="0" indent="0" algn="l" defTabSz="548457" rtl="0" eaLnBrk="1" latinLnBrk="0" hangingPunct="1">
        <a:lnSpc>
          <a:spcPts val="1800"/>
        </a:lnSpc>
        <a:spcBef>
          <a:spcPts val="0"/>
        </a:spcBef>
        <a:spcAft>
          <a:spcPts val="0"/>
        </a:spcAft>
        <a:buFontTx/>
        <a:buNone/>
        <a:defRPr sz="1800" b="0" i="0" kern="1200" cap="all">
          <a:solidFill>
            <a:schemeClr val="tx2"/>
          </a:solidFill>
          <a:latin typeface="Effra"/>
          <a:ea typeface="+mn-ea"/>
          <a:cs typeface="Effra"/>
        </a:defRPr>
      </a:lvl7pPr>
      <a:lvl8pPr marL="4113428" indent="-274229" algn="l" defTabSz="548457" rtl="0" eaLnBrk="1" latinLnBrk="0" hangingPunct="1">
        <a:spcBef>
          <a:spcPct val="20000"/>
        </a:spcBef>
        <a:buFont typeface="Arial"/>
        <a:buChar char="•"/>
        <a:defRPr sz="2400" kern="1200">
          <a:solidFill>
            <a:schemeClr val="tx1"/>
          </a:solidFill>
          <a:latin typeface="+mn-lt"/>
          <a:ea typeface="+mn-ea"/>
          <a:cs typeface="+mn-cs"/>
        </a:defRPr>
      </a:lvl8pPr>
      <a:lvl9pPr marL="4661886" indent="-274229" algn="l" defTabSz="548457"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457" rtl="0" eaLnBrk="1" latinLnBrk="0" hangingPunct="1">
        <a:defRPr sz="2200" kern="1200">
          <a:solidFill>
            <a:schemeClr val="tx1"/>
          </a:solidFill>
          <a:latin typeface="+mn-lt"/>
          <a:ea typeface="+mn-ea"/>
          <a:cs typeface="+mn-cs"/>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Symbol_OK.svg"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DA900-2FF6-679B-90CC-5D09D4C2DC09}"/>
              </a:ext>
            </a:extLst>
          </p:cNvPr>
          <p:cNvSpPr>
            <a:spLocks noGrp="1"/>
          </p:cNvSpPr>
          <p:nvPr>
            <p:ph type="body" sz="quarter" idx="10"/>
          </p:nvPr>
        </p:nvSpPr>
        <p:spPr>
          <a:xfrm>
            <a:off x="812800" y="942977"/>
            <a:ext cx="6351793" cy="3171824"/>
          </a:xfrm>
        </p:spPr>
        <p:txBody>
          <a:bodyPr/>
          <a:lstStyle/>
          <a:p>
            <a:r>
              <a:rPr lang="en-US" dirty="0"/>
              <a:t>WP4 – AI-based DSS models and advanced analytics</a:t>
            </a:r>
          </a:p>
          <a:p>
            <a:endParaRPr lang="en-US" dirty="0"/>
          </a:p>
          <a:p>
            <a:pPr lvl="1"/>
            <a:r>
              <a:rPr lang="en-US" dirty="0"/>
              <a:t>T4.3 – AI models for </a:t>
            </a:r>
            <a:r>
              <a:rPr lang="en-US" dirty="0" err="1"/>
              <a:t>personalised</a:t>
            </a:r>
            <a:r>
              <a:rPr lang="en-US" dirty="0"/>
              <a:t> treatment planning</a:t>
            </a:r>
          </a:p>
          <a:p>
            <a:endParaRPr lang="es-ES" dirty="0"/>
          </a:p>
        </p:txBody>
      </p:sp>
      <p:sp>
        <p:nvSpPr>
          <p:cNvPr id="3" name="Text Placeholder 2">
            <a:extLst>
              <a:ext uri="{FF2B5EF4-FFF2-40B4-BE49-F238E27FC236}">
                <a16:creationId xmlns:a16="http://schemas.microsoft.com/office/drawing/2014/main" id="{0C90D662-0058-65CC-66CF-E564C1AB5132}"/>
              </a:ext>
            </a:extLst>
          </p:cNvPr>
          <p:cNvSpPr>
            <a:spLocks noGrp="1"/>
          </p:cNvSpPr>
          <p:nvPr>
            <p:ph type="body" sz="quarter" idx="11"/>
          </p:nvPr>
        </p:nvSpPr>
        <p:spPr>
          <a:xfrm>
            <a:off x="6649243" y="6913002"/>
            <a:ext cx="5572125" cy="893609"/>
          </a:xfrm>
        </p:spPr>
        <p:txBody>
          <a:bodyPr/>
          <a:lstStyle/>
          <a:p>
            <a:r>
              <a:rPr lang="en-US" dirty="0"/>
              <a:t>Vassilis Tsakanikas</a:t>
            </a:r>
          </a:p>
          <a:p>
            <a:pPr lvl="1"/>
            <a:r>
              <a:rPr lang="en-US" dirty="0"/>
              <a:t>University of Ioannina</a:t>
            </a:r>
          </a:p>
          <a:p>
            <a:endParaRPr lang="es-ES" dirty="0"/>
          </a:p>
        </p:txBody>
      </p:sp>
    </p:spTree>
    <p:extLst>
      <p:ext uri="{BB962C8B-B14F-4D97-AF65-F5344CB8AC3E}">
        <p14:creationId xmlns:p14="http://schemas.microsoft.com/office/powerpoint/2010/main" val="402671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03B3EB-FCBE-60C8-5517-54C043B906D8}"/>
              </a:ext>
            </a:extLst>
          </p:cNvPr>
          <p:cNvPicPr>
            <a:picLocks noChangeAspect="1"/>
          </p:cNvPicPr>
          <p:nvPr/>
        </p:nvPicPr>
        <p:blipFill rotWithShape="1">
          <a:blip r:embed="rId2"/>
          <a:srcRect t="10771" r="-3" b="304"/>
          <a:stretch/>
        </p:blipFill>
        <p:spPr>
          <a:xfrm>
            <a:off x="245940" y="2914719"/>
            <a:ext cx="2999065" cy="2400161"/>
          </a:xfrm>
          <a:prstGeom prst="rect">
            <a:avLst/>
          </a:prstGeom>
          <a:noFill/>
        </p:spPr>
      </p:pic>
      <p:sp>
        <p:nvSpPr>
          <p:cNvPr id="9" name="Content Placeholder 8">
            <a:extLst>
              <a:ext uri="{FF2B5EF4-FFF2-40B4-BE49-F238E27FC236}">
                <a16:creationId xmlns:a16="http://schemas.microsoft.com/office/drawing/2014/main" id="{84CDBDC4-358D-BBC7-4FFA-42DBDEBDB9BE}"/>
              </a:ext>
            </a:extLst>
          </p:cNvPr>
          <p:cNvSpPr>
            <a:spLocks noGrp="1"/>
          </p:cNvSpPr>
          <p:nvPr>
            <p:ph idx="12"/>
          </p:nvPr>
        </p:nvSpPr>
        <p:spPr>
          <a:xfrm>
            <a:off x="3345366" y="1597025"/>
            <a:ext cx="10827834" cy="5487988"/>
          </a:xfrm>
        </p:spPr>
        <p:txBody>
          <a:bodyPr>
            <a:normAutofit/>
          </a:bodyPr>
          <a:lstStyle/>
          <a:p>
            <a:pPr>
              <a:lnSpc>
                <a:spcPct val="90000"/>
              </a:lnSpc>
            </a:pPr>
            <a:r>
              <a:rPr lang="en-US" sz="1600" b="1" dirty="0"/>
              <a:t>The Importance of Predicting Side Effects and Adverse Events</a:t>
            </a:r>
          </a:p>
          <a:p>
            <a:pPr lvl="1">
              <a:lnSpc>
                <a:spcPct val="90000"/>
              </a:lnSpc>
            </a:pPr>
            <a:r>
              <a:rPr lang="en-US" sz="1600" dirty="0">
                <a:solidFill>
                  <a:srgbClr val="164374"/>
                </a:solidFill>
              </a:rPr>
              <a:t>Predicting potential side effects and adverse events is crucial to patient safety, compliance, and treatment planning. It allows healthcare professionals to proactively manage risks and inform patients about what to expect.</a:t>
            </a:r>
          </a:p>
          <a:p>
            <a:pPr>
              <a:lnSpc>
                <a:spcPct val="90000"/>
              </a:lnSpc>
            </a:pPr>
            <a:endParaRPr lang="en-US" sz="1600" dirty="0"/>
          </a:p>
          <a:p>
            <a:pPr>
              <a:lnSpc>
                <a:spcPct val="90000"/>
              </a:lnSpc>
            </a:pPr>
            <a:r>
              <a:rPr lang="en-US" sz="1600" b="1" dirty="0"/>
              <a:t>AI's Role in Predicting Side Effects and Adverse Events</a:t>
            </a:r>
          </a:p>
          <a:p>
            <a:pPr lvl="1">
              <a:lnSpc>
                <a:spcPct val="90000"/>
              </a:lnSpc>
            </a:pPr>
            <a:r>
              <a:rPr lang="en-US" sz="1600" dirty="0">
                <a:solidFill>
                  <a:srgbClr val="164374"/>
                </a:solidFill>
              </a:rPr>
              <a:t>AI models analyze patient data, intervention details, and historical data to predict potential side effects or adverse events. This could range from minor issues like fatigue or discomfort during exercises, to more serious events such as an increased risk of falls.</a:t>
            </a:r>
          </a:p>
          <a:p>
            <a:pPr>
              <a:lnSpc>
                <a:spcPct val="90000"/>
              </a:lnSpc>
            </a:pPr>
            <a:endParaRPr lang="en-US" sz="1600" dirty="0"/>
          </a:p>
          <a:p>
            <a:pPr>
              <a:lnSpc>
                <a:spcPct val="90000"/>
              </a:lnSpc>
            </a:pPr>
            <a:r>
              <a:rPr lang="en-US" sz="1600" b="1" dirty="0"/>
              <a:t>Examples</a:t>
            </a:r>
          </a:p>
          <a:p>
            <a:pPr lvl="1">
              <a:lnSpc>
                <a:spcPct val="90000"/>
              </a:lnSpc>
            </a:pPr>
            <a:r>
              <a:rPr lang="en-US" sz="1600" dirty="0">
                <a:solidFill>
                  <a:srgbClr val="164374"/>
                </a:solidFill>
              </a:rPr>
              <a:t>For instance, the AI model might predict that a certain exercise could increase fatigue in a patient with specific health conditions. This would allow the healthcare professional to adjust the treatment plan accordingly, such as by scheduling rest periods or modifying the intensity of the exercises.</a:t>
            </a:r>
          </a:p>
          <a:p>
            <a:pPr>
              <a:lnSpc>
                <a:spcPct val="90000"/>
              </a:lnSpc>
            </a:pPr>
            <a:endParaRPr lang="en-US" sz="1600" dirty="0"/>
          </a:p>
          <a:p>
            <a:pPr>
              <a:lnSpc>
                <a:spcPct val="90000"/>
              </a:lnSpc>
            </a:pPr>
            <a:r>
              <a:rPr lang="en-US" sz="1600" b="1" dirty="0"/>
              <a:t>Benefits</a:t>
            </a:r>
          </a:p>
          <a:p>
            <a:pPr lvl="1">
              <a:lnSpc>
                <a:spcPct val="90000"/>
              </a:lnSpc>
            </a:pPr>
            <a:r>
              <a:rPr lang="en-US" sz="1600" dirty="0">
                <a:solidFill>
                  <a:srgbClr val="164374"/>
                </a:solidFill>
              </a:rPr>
              <a:t>Predicting side effects and adverse events not only enhances patient safety but also aids in improving treatment compliance and effectiveness. By foreseeing and mitigating risks, we can provide a safer, more tailored treatment plan.</a:t>
            </a:r>
          </a:p>
        </p:txBody>
      </p:sp>
      <p:sp>
        <p:nvSpPr>
          <p:cNvPr id="4" name="Slide Number Placeholder 3">
            <a:extLst>
              <a:ext uri="{FF2B5EF4-FFF2-40B4-BE49-F238E27FC236}">
                <a16:creationId xmlns:a16="http://schemas.microsoft.com/office/drawing/2014/main" id="{7748649A-225C-2B9C-F914-7DC35C6FE709}"/>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10</a:t>
            </a:fld>
            <a:endParaRPr lang="en-US"/>
          </a:p>
        </p:txBody>
      </p:sp>
      <p:sp>
        <p:nvSpPr>
          <p:cNvPr id="5" name="Footer Placeholder 4">
            <a:extLst>
              <a:ext uri="{FF2B5EF4-FFF2-40B4-BE49-F238E27FC236}">
                <a16:creationId xmlns:a16="http://schemas.microsoft.com/office/drawing/2014/main" id="{7437E5F3-022D-EF88-37A2-4F151DAF2D4D}"/>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sp>
        <p:nvSpPr>
          <p:cNvPr id="8" name="Title 7">
            <a:extLst>
              <a:ext uri="{FF2B5EF4-FFF2-40B4-BE49-F238E27FC236}">
                <a16:creationId xmlns:a16="http://schemas.microsoft.com/office/drawing/2014/main" id="{D8A7E4F5-DD58-5A70-8C25-64CB79C60E2B}"/>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79EFB3CA-9577-FF26-6EE9-638B6FB23B54}"/>
              </a:ext>
            </a:extLst>
          </p:cNvPr>
          <p:cNvSpPr>
            <a:spLocks noGrp="1"/>
          </p:cNvSpPr>
          <p:nvPr>
            <p:ph type="body" sz="quarter" idx="13"/>
          </p:nvPr>
        </p:nvSpPr>
        <p:spPr>
          <a:xfrm>
            <a:off x="455613" y="751078"/>
            <a:ext cx="13713800" cy="320040"/>
          </a:xfrm>
        </p:spPr>
        <p:txBody>
          <a:bodyPr>
            <a:normAutofit/>
          </a:bodyPr>
          <a:lstStyle/>
          <a:p>
            <a:pPr>
              <a:spcAft>
                <a:spcPts val="600"/>
              </a:spcAft>
            </a:pPr>
            <a:r>
              <a:rPr lang="en-US" dirty="0"/>
              <a:t> Side Effects and Adverse Events Prediction</a:t>
            </a:r>
          </a:p>
        </p:txBody>
      </p:sp>
    </p:spTree>
    <p:extLst>
      <p:ext uri="{BB962C8B-B14F-4D97-AF65-F5344CB8AC3E}">
        <p14:creationId xmlns:p14="http://schemas.microsoft.com/office/powerpoint/2010/main" val="47895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8">
            <a:extLst>
              <a:ext uri="{FF2B5EF4-FFF2-40B4-BE49-F238E27FC236}">
                <a16:creationId xmlns:a16="http://schemas.microsoft.com/office/drawing/2014/main" id="{3544C253-D7AF-AFF6-A360-FB130EFF284C}"/>
              </a:ext>
            </a:extLst>
          </p:cNvPr>
          <p:cNvSpPr>
            <a:spLocks noGrp="1"/>
          </p:cNvSpPr>
          <p:nvPr>
            <p:ph idx="1"/>
          </p:nvPr>
        </p:nvSpPr>
        <p:spPr>
          <a:xfrm>
            <a:off x="455613" y="1597025"/>
            <a:ext cx="8912458" cy="5487988"/>
          </a:xfrm>
        </p:spPr>
        <p:txBody>
          <a:bodyPr>
            <a:normAutofit/>
          </a:bodyPr>
          <a:lstStyle/>
          <a:p>
            <a:pPr>
              <a:lnSpc>
                <a:spcPct val="90000"/>
              </a:lnSpc>
            </a:pPr>
            <a:r>
              <a:rPr lang="en-US" sz="1500" b="1" dirty="0"/>
              <a:t>Understanding Task 4.1</a:t>
            </a:r>
          </a:p>
          <a:p>
            <a:pPr lvl="1">
              <a:lnSpc>
                <a:spcPct val="90000"/>
              </a:lnSpc>
            </a:pPr>
            <a:r>
              <a:rPr lang="en-US" sz="1500" dirty="0">
                <a:solidFill>
                  <a:srgbClr val="164374"/>
                </a:solidFill>
              </a:rPr>
              <a:t>Task 4.1 focuses on deploying prognostic analytics of </a:t>
            </a:r>
            <a:r>
              <a:rPr lang="en-US" sz="1500" dirty="0" err="1">
                <a:solidFill>
                  <a:srgbClr val="164374"/>
                </a:solidFill>
              </a:rPr>
              <a:t>TeleRehaB</a:t>
            </a:r>
            <a:r>
              <a:rPr lang="en-US" sz="1500" dirty="0">
                <a:solidFill>
                  <a:srgbClr val="164374"/>
                </a:solidFill>
              </a:rPr>
              <a:t> DSS, analyzing risk of falls, treatment effectiveness, patient response, and potential side effects. It also involves developing a data harmonization engine to manage medical data from multiple sources.</a:t>
            </a:r>
          </a:p>
          <a:p>
            <a:pPr>
              <a:lnSpc>
                <a:spcPct val="90000"/>
              </a:lnSpc>
            </a:pPr>
            <a:endParaRPr lang="en-US" sz="1500" dirty="0"/>
          </a:p>
          <a:p>
            <a:pPr>
              <a:lnSpc>
                <a:spcPct val="90000"/>
              </a:lnSpc>
            </a:pPr>
            <a:r>
              <a:rPr lang="en-US" sz="1500" b="1" dirty="0"/>
              <a:t>How Task 4.3 Aligns with Task 4.1</a:t>
            </a:r>
          </a:p>
          <a:p>
            <a:pPr lvl="1">
              <a:lnSpc>
                <a:spcPct val="90000"/>
              </a:lnSpc>
            </a:pPr>
            <a:r>
              <a:rPr lang="en-US" sz="1500" dirty="0">
                <a:solidFill>
                  <a:srgbClr val="164374"/>
                </a:solidFill>
              </a:rPr>
              <a:t>Task 4.3 extends the work done in Task 4.1 by using the harmonized data and AI models developed to predict treatment effectiveness, patient responses, and potential adverse events. We're developing additional AI models that further assist healthcare professionals in </a:t>
            </a:r>
            <a:r>
              <a:rPr lang="en-US" sz="1500" dirty="0" err="1">
                <a:solidFill>
                  <a:srgbClr val="164374"/>
                </a:solidFill>
              </a:rPr>
              <a:t>personalising</a:t>
            </a:r>
            <a:r>
              <a:rPr lang="en-US" sz="1500" dirty="0">
                <a:solidFill>
                  <a:srgbClr val="164374"/>
                </a:solidFill>
              </a:rPr>
              <a:t> treatment plans and rehabilitation activities.</a:t>
            </a:r>
          </a:p>
          <a:p>
            <a:pPr>
              <a:lnSpc>
                <a:spcPct val="90000"/>
              </a:lnSpc>
            </a:pPr>
            <a:endParaRPr lang="en-US" sz="1500" dirty="0"/>
          </a:p>
          <a:p>
            <a:pPr>
              <a:lnSpc>
                <a:spcPct val="90000"/>
              </a:lnSpc>
            </a:pPr>
            <a:r>
              <a:rPr lang="en-US" sz="1500" b="1" dirty="0"/>
              <a:t>Shared Resources and Data</a:t>
            </a:r>
          </a:p>
          <a:p>
            <a:pPr lvl="1">
              <a:lnSpc>
                <a:spcPct val="90000"/>
              </a:lnSpc>
            </a:pPr>
            <a:r>
              <a:rPr lang="en-US" sz="1500" dirty="0">
                <a:solidFill>
                  <a:srgbClr val="164374"/>
                </a:solidFill>
              </a:rPr>
              <a:t>Both tasks rely on the extensive retrospective datasets made available by the consortium and open databases. Task 4.3 benefits from the data harmonization and synthetic data generation done in Task 4.1.</a:t>
            </a:r>
          </a:p>
          <a:p>
            <a:pPr>
              <a:lnSpc>
                <a:spcPct val="90000"/>
              </a:lnSpc>
            </a:pPr>
            <a:endParaRPr lang="en-US" sz="1500" dirty="0"/>
          </a:p>
          <a:p>
            <a:pPr>
              <a:lnSpc>
                <a:spcPct val="90000"/>
              </a:lnSpc>
            </a:pPr>
            <a:r>
              <a:rPr lang="en-US" sz="1500" b="1" dirty="0"/>
              <a:t>Combined Outcomes</a:t>
            </a:r>
          </a:p>
          <a:p>
            <a:pPr lvl="1">
              <a:lnSpc>
                <a:spcPct val="90000"/>
              </a:lnSpc>
            </a:pPr>
            <a:r>
              <a:rPr lang="en-US" sz="1500" dirty="0">
                <a:solidFill>
                  <a:srgbClr val="164374"/>
                </a:solidFill>
              </a:rPr>
              <a:t>The integration of Tasks 4.1 and 4.3 will provide comprehensive prognostic analytics and decision support to healthcare professionals. This will result in </a:t>
            </a:r>
            <a:r>
              <a:rPr lang="en-US" sz="1500" dirty="0" err="1">
                <a:solidFill>
                  <a:srgbClr val="164374"/>
                </a:solidFill>
              </a:rPr>
              <a:t>optimised</a:t>
            </a:r>
            <a:r>
              <a:rPr lang="en-US" sz="1500" dirty="0">
                <a:solidFill>
                  <a:srgbClr val="164374"/>
                </a:solidFill>
              </a:rPr>
              <a:t> and safer treatment plans, enhanced patient outcomes, and more efficient use of resources.</a:t>
            </a:r>
          </a:p>
        </p:txBody>
      </p:sp>
      <p:pic>
        <p:nvPicPr>
          <p:cNvPr id="12" name="Picture 11">
            <a:extLst>
              <a:ext uri="{FF2B5EF4-FFF2-40B4-BE49-F238E27FC236}">
                <a16:creationId xmlns:a16="http://schemas.microsoft.com/office/drawing/2014/main" id="{BFA19285-7BF9-491D-801C-12BE225171B2}"/>
              </a:ext>
            </a:extLst>
          </p:cNvPr>
          <p:cNvPicPr>
            <a:picLocks noChangeAspect="1"/>
          </p:cNvPicPr>
          <p:nvPr/>
        </p:nvPicPr>
        <p:blipFill rotWithShape="1">
          <a:blip r:embed="rId2"/>
          <a:srcRect l="13501" r="3281" b="1"/>
          <a:stretch/>
        </p:blipFill>
        <p:spPr>
          <a:xfrm>
            <a:off x="9598025" y="10"/>
            <a:ext cx="5032375" cy="7543790"/>
          </a:xfrm>
          <a:prstGeom prst="rect">
            <a:avLst/>
          </a:prstGeom>
          <a:noFill/>
        </p:spPr>
      </p:pic>
      <p:sp>
        <p:nvSpPr>
          <p:cNvPr id="4" name="Slide Number Placeholder 3">
            <a:extLst>
              <a:ext uri="{FF2B5EF4-FFF2-40B4-BE49-F238E27FC236}">
                <a16:creationId xmlns:a16="http://schemas.microsoft.com/office/drawing/2014/main" id="{93B68DE1-1EE1-3BA1-9D27-B371C6D12882}"/>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11</a:t>
            </a:fld>
            <a:endParaRPr lang="en-US"/>
          </a:p>
        </p:txBody>
      </p:sp>
      <p:sp>
        <p:nvSpPr>
          <p:cNvPr id="5" name="Footer Placeholder 4">
            <a:extLst>
              <a:ext uri="{FF2B5EF4-FFF2-40B4-BE49-F238E27FC236}">
                <a16:creationId xmlns:a16="http://schemas.microsoft.com/office/drawing/2014/main" id="{D7F04E87-2A55-279D-5DD1-576F5BE6C385}"/>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dirty="0"/>
              <a:t>TELEREHAB XXX|MONTH YEAR|CONFIDENTIAL- INTERNAL USE ONLY</a:t>
            </a:r>
          </a:p>
        </p:txBody>
      </p:sp>
      <p:sp>
        <p:nvSpPr>
          <p:cNvPr id="8" name="Title 7">
            <a:extLst>
              <a:ext uri="{FF2B5EF4-FFF2-40B4-BE49-F238E27FC236}">
                <a16:creationId xmlns:a16="http://schemas.microsoft.com/office/drawing/2014/main" id="{49D00536-BE9A-C53A-F6B0-1C1175247B52}"/>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BB9431BC-F291-050F-AC0F-C9998DA4B3EF}"/>
              </a:ext>
            </a:extLst>
          </p:cNvPr>
          <p:cNvSpPr>
            <a:spLocks noGrp="1"/>
          </p:cNvSpPr>
          <p:nvPr>
            <p:ph type="body" sz="quarter" idx="13"/>
          </p:nvPr>
        </p:nvSpPr>
        <p:spPr>
          <a:xfrm>
            <a:off x="455613" y="751078"/>
            <a:ext cx="13713800" cy="320040"/>
          </a:xfrm>
        </p:spPr>
        <p:txBody>
          <a:bodyPr>
            <a:normAutofit/>
          </a:bodyPr>
          <a:lstStyle/>
          <a:p>
            <a:pPr>
              <a:spcAft>
                <a:spcPts val="600"/>
              </a:spcAft>
            </a:pPr>
            <a:r>
              <a:rPr lang="en-US"/>
              <a:t>Integration with Task 4.1</a:t>
            </a:r>
          </a:p>
        </p:txBody>
      </p:sp>
    </p:spTree>
    <p:extLst>
      <p:ext uri="{BB962C8B-B14F-4D97-AF65-F5344CB8AC3E}">
        <p14:creationId xmlns:p14="http://schemas.microsoft.com/office/powerpoint/2010/main" val="288712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9D96A9-FDCF-55C9-50DB-4926FA426CBC}"/>
              </a:ext>
            </a:extLst>
          </p:cNvPr>
          <p:cNvSpPr>
            <a:spLocks noGrp="1"/>
          </p:cNvSpPr>
          <p:nvPr>
            <p:ph idx="1"/>
          </p:nvPr>
        </p:nvSpPr>
        <p:spPr/>
        <p:txBody>
          <a:bodyPr/>
          <a:lstStyle/>
          <a:p>
            <a:pPr marL="342900" indent="-342900">
              <a:buFont typeface="Arial" panose="020B0604020202020204" pitchFamily="34" charset="0"/>
              <a:buChar char="•"/>
            </a:pPr>
            <a:r>
              <a:rPr lang="en-US" dirty="0"/>
              <a:t>General well-being deterioration and risk of falls</a:t>
            </a:r>
          </a:p>
          <a:p>
            <a:pPr marL="342900" indent="-342900">
              <a:buFont typeface="Arial" panose="020B0604020202020204" pitchFamily="34" charset="0"/>
              <a:buChar char="•"/>
            </a:pPr>
            <a:r>
              <a:rPr lang="en-US" dirty="0"/>
              <a:t>Response to treatment</a:t>
            </a:r>
          </a:p>
          <a:p>
            <a:pPr marL="342900" indent="-342900">
              <a:buFont typeface="Arial" panose="020B0604020202020204" pitchFamily="34" charset="0"/>
              <a:buChar char="•"/>
            </a:pPr>
            <a:r>
              <a:rPr lang="en-US" dirty="0"/>
              <a:t>Treatment side effects</a:t>
            </a:r>
          </a:p>
          <a:p>
            <a:pPr marL="342900" indent="-342900">
              <a:buFont typeface="Arial" panose="020B0604020202020204" pitchFamily="34" charset="0"/>
              <a:buChar char="•"/>
            </a:pPr>
            <a:r>
              <a:rPr lang="en-US" dirty="0"/>
              <a:t>Compliance and adherence to use of novel technologies</a:t>
            </a:r>
          </a:p>
        </p:txBody>
      </p:sp>
      <p:sp>
        <p:nvSpPr>
          <p:cNvPr id="11" name="Content Placeholder 10">
            <a:extLst>
              <a:ext uri="{FF2B5EF4-FFF2-40B4-BE49-F238E27FC236}">
                <a16:creationId xmlns:a16="http://schemas.microsoft.com/office/drawing/2014/main" id="{A6E027DA-DBF9-CB63-36E4-0681E4619155}"/>
              </a:ext>
            </a:extLst>
          </p:cNvPr>
          <p:cNvSpPr>
            <a:spLocks noGrp="1"/>
          </p:cNvSpPr>
          <p:nvPr>
            <p:ph idx="12"/>
          </p:nvPr>
        </p:nvSpPr>
        <p:spPr/>
        <p:txBody>
          <a:bodyPr/>
          <a:lstStyle/>
          <a:p>
            <a:r>
              <a:rPr lang="en-US" dirty="0"/>
              <a:t>Questions to be tackled:</a:t>
            </a:r>
          </a:p>
          <a:p>
            <a:endParaRPr lang="en-US" dirty="0"/>
          </a:p>
          <a:p>
            <a:pPr marL="457200" indent="-457200">
              <a:buAutoNum type="arabicPeriod"/>
            </a:pPr>
            <a:r>
              <a:rPr lang="en-US" dirty="0"/>
              <a:t>At which time point these AI models will be inferred? (baseline?)</a:t>
            </a:r>
          </a:p>
          <a:p>
            <a:pPr marL="457200" indent="-457200">
              <a:buAutoNum type="arabicPeriod"/>
            </a:pPr>
            <a:r>
              <a:rPr lang="en-US" dirty="0"/>
              <a:t>What is the input data matrix for a </a:t>
            </a:r>
            <a:r>
              <a:rPr lang="en-US" dirty="0" err="1"/>
              <a:t>Telerehab</a:t>
            </a:r>
            <a:r>
              <a:rPr lang="en-US" dirty="0"/>
              <a:t> patient?</a:t>
            </a:r>
          </a:p>
          <a:p>
            <a:pPr marL="457200" indent="-457200">
              <a:buAutoNum type="arabicPeriod"/>
            </a:pPr>
            <a:r>
              <a:rPr lang="en-US" dirty="0"/>
              <a:t>Which datasets are relevant with the proposed endpoints?</a:t>
            </a:r>
          </a:p>
          <a:p>
            <a:pPr marL="457200" indent="-457200">
              <a:buAutoNum type="arabicPeriod"/>
            </a:pPr>
            <a:r>
              <a:rPr lang="en-US" dirty="0"/>
              <a:t>How Task 4.2 is integrated?</a:t>
            </a:r>
          </a:p>
          <a:p>
            <a:pPr marL="457200" indent="-457200">
              <a:buAutoNum type="arabicPeriod"/>
            </a:pPr>
            <a:r>
              <a:rPr lang="en-US" dirty="0"/>
              <a:t>How Task 4.5 is integrated?</a:t>
            </a:r>
          </a:p>
          <a:p>
            <a:pPr marL="457200" indent="-457200">
              <a:buAutoNum type="arabicPeriod"/>
            </a:pPr>
            <a:endParaRPr lang="en-US" dirty="0"/>
          </a:p>
        </p:txBody>
      </p:sp>
      <p:sp>
        <p:nvSpPr>
          <p:cNvPr id="4" name="Slide Number Placeholder 3">
            <a:extLst>
              <a:ext uri="{FF2B5EF4-FFF2-40B4-BE49-F238E27FC236}">
                <a16:creationId xmlns:a16="http://schemas.microsoft.com/office/drawing/2014/main" id="{EE8A2D7A-CDCB-6222-9239-C85AAD001E77}"/>
              </a:ext>
            </a:extLst>
          </p:cNvPr>
          <p:cNvSpPr>
            <a:spLocks noGrp="1"/>
          </p:cNvSpPr>
          <p:nvPr>
            <p:ph type="sldNum" sz="quarter" idx="4"/>
          </p:nvPr>
        </p:nvSpPr>
        <p:spPr/>
        <p:txBody>
          <a:bodyPr/>
          <a:lstStyle/>
          <a:p>
            <a:fld id="{A3032E39-2DD7-6341-87B9-9AB98FE36691}" type="slidenum">
              <a:rPr lang="en-US" smtClean="0"/>
              <a:pPr/>
              <a:t>12</a:t>
            </a:fld>
            <a:endParaRPr lang="en-US" dirty="0"/>
          </a:p>
        </p:txBody>
      </p:sp>
      <p:sp>
        <p:nvSpPr>
          <p:cNvPr id="5" name="Footer Placeholder 4">
            <a:extLst>
              <a:ext uri="{FF2B5EF4-FFF2-40B4-BE49-F238E27FC236}">
                <a16:creationId xmlns:a16="http://schemas.microsoft.com/office/drawing/2014/main" id="{29A4408E-8184-9EBA-A570-E7492AE71A8C}"/>
              </a:ext>
            </a:extLst>
          </p:cNvPr>
          <p:cNvSpPr>
            <a:spLocks noGrp="1"/>
          </p:cNvSpPr>
          <p:nvPr>
            <p:ph type="ftr" sz="quarter" idx="3"/>
          </p:nvPr>
        </p:nvSpPr>
        <p:spPr/>
        <p:txBody>
          <a:bodyPr/>
          <a:lstStyle/>
          <a:p>
            <a:r>
              <a:rPr lang="en-US"/>
              <a:t>TELEREHAB XXX|MONTH YEAR|CONFIDENTIAL- INTERNAL USE ONLY</a:t>
            </a:r>
            <a:endParaRPr lang="en-US" dirty="0"/>
          </a:p>
        </p:txBody>
      </p:sp>
      <p:sp>
        <p:nvSpPr>
          <p:cNvPr id="8" name="Title 7">
            <a:extLst>
              <a:ext uri="{FF2B5EF4-FFF2-40B4-BE49-F238E27FC236}">
                <a16:creationId xmlns:a16="http://schemas.microsoft.com/office/drawing/2014/main" id="{FF96CD84-90B6-4488-64D2-22024F706961}"/>
              </a:ext>
            </a:extLst>
          </p:cNvPr>
          <p:cNvSpPr>
            <a:spLocks noGrp="1"/>
          </p:cNvSpPr>
          <p:nvPr>
            <p:ph type="title"/>
          </p:nvPr>
        </p:nvSpPr>
        <p:spPr/>
        <p:txBody>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1F103B5C-4390-7609-5258-0474DD9D4F94}"/>
              </a:ext>
            </a:extLst>
          </p:cNvPr>
          <p:cNvSpPr>
            <a:spLocks noGrp="1"/>
          </p:cNvSpPr>
          <p:nvPr>
            <p:ph type="body" sz="quarter" idx="13"/>
          </p:nvPr>
        </p:nvSpPr>
        <p:spPr/>
        <p:txBody>
          <a:bodyPr/>
          <a:lstStyle/>
          <a:p>
            <a:r>
              <a:rPr lang="en-US" dirty="0" err="1"/>
              <a:t>EndPoints</a:t>
            </a:r>
            <a:endParaRPr lang="en-US" dirty="0"/>
          </a:p>
        </p:txBody>
      </p:sp>
      <p:pic>
        <p:nvPicPr>
          <p:cNvPr id="3" name="Picture 2" descr="A green check mark on a black background&#10;&#10;Description automatically generated">
            <a:extLst>
              <a:ext uri="{FF2B5EF4-FFF2-40B4-BE49-F238E27FC236}">
                <a16:creationId xmlns:a16="http://schemas.microsoft.com/office/drawing/2014/main" id="{FC1D49AF-9D28-43D2-D426-C647894EDFE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342055" y="2569530"/>
            <a:ext cx="673732" cy="673732"/>
          </a:xfrm>
          <a:prstGeom prst="rect">
            <a:avLst/>
          </a:prstGeom>
        </p:spPr>
      </p:pic>
      <p:pic>
        <p:nvPicPr>
          <p:cNvPr id="7" name="Picture 6" descr="A green check mark on a black background&#10;&#10;Description automatically generated">
            <a:extLst>
              <a:ext uri="{FF2B5EF4-FFF2-40B4-BE49-F238E27FC236}">
                <a16:creationId xmlns:a16="http://schemas.microsoft.com/office/drawing/2014/main" id="{45006BF2-A57F-EF67-AAEE-D88A77FACD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932642" y="4303841"/>
            <a:ext cx="673732" cy="673732"/>
          </a:xfrm>
          <a:prstGeom prst="rect">
            <a:avLst/>
          </a:prstGeom>
        </p:spPr>
      </p:pic>
      <p:pic>
        <p:nvPicPr>
          <p:cNvPr id="12" name="Picture 11" descr="A green check mark on a black background&#10;&#10;Description automatically generated">
            <a:extLst>
              <a:ext uri="{FF2B5EF4-FFF2-40B4-BE49-F238E27FC236}">
                <a16:creationId xmlns:a16="http://schemas.microsoft.com/office/drawing/2014/main" id="{BA29A514-290C-2D85-D673-D9FA13CFF0D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269508" y="3496121"/>
            <a:ext cx="673732" cy="673732"/>
          </a:xfrm>
          <a:prstGeom prst="rect">
            <a:avLst/>
          </a:prstGeom>
        </p:spPr>
      </p:pic>
    </p:spTree>
    <p:extLst>
      <p:ext uri="{BB962C8B-B14F-4D97-AF65-F5344CB8AC3E}">
        <p14:creationId xmlns:p14="http://schemas.microsoft.com/office/powerpoint/2010/main" val="395647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C628EF-90D9-D3B1-B7F6-938438156734}"/>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7F0580F0-8587-AA7F-1A0D-568DCD3285DA}"/>
              </a:ext>
            </a:extLst>
          </p:cNvPr>
          <p:cNvSpPr>
            <a:spLocks noGrp="1"/>
          </p:cNvSpPr>
          <p:nvPr>
            <p:ph type="body" sz="quarter" idx="12"/>
          </p:nvPr>
        </p:nvSpPr>
        <p:spPr>
          <a:xfrm>
            <a:off x="455613" y="751078"/>
            <a:ext cx="13713800" cy="320040"/>
          </a:xfrm>
        </p:spPr>
        <p:txBody>
          <a:bodyPr>
            <a:normAutofit/>
          </a:bodyPr>
          <a:lstStyle/>
          <a:p>
            <a:pPr>
              <a:spcAft>
                <a:spcPts val="600"/>
              </a:spcAft>
            </a:pPr>
            <a:r>
              <a:rPr lang="en-US" dirty="0"/>
              <a:t>Clinical Input</a:t>
            </a:r>
            <a:endParaRPr lang="en-US"/>
          </a:p>
        </p:txBody>
      </p:sp>
      <p:sp>
        <p:nvSpPr>
          <p:cNvPr id="4" name="Slide Number Placeholder 3">
            <a:extLst>
              <a:ext uri="{FF2B5EF4-FFF2-40B4-BE49-F238E27FC236}">
                <a16:creationId xmlns:a16="http://schemas.microsoft.com/office/drawing/2014/main" id="{509383B2-4654-B4CA-333A-BE219F6F0526}"/>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13</a:t>
            </a:fld>
            <a:endParaRPr lang="en-US"/>
          </a:p>
        </p:txBody>
      </p:sp>
      <p:sp>
        <p:nvSpPr>
          <p:cNvPr id="5" name="Footer Placeholder 4">
            <a:extLst>
              <a:ext uri="{FF2B5EF4-FFF2-40B4-BE49-F238E27FC236}">
                <a16:creationId xmlns:a16="http://schemas.microsoft.com/office/drawing/2014/main" id="{F1581A57-1239-C374-DD8F-B95936C6C62F}"/>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graphicFrame>
        <p:nvGraphicFramePr>
          <p:cNvPr id="12" name="Content Placeholder 8">
            <a:extLst>
              <a:ext uri="{FF2B5EF4-FFF2-40B4-BE49-F238E27FC236}">
                <a16:creationId xmlns:a16="http://schemas.microsoft.com/office/drawing/2014/main" id="{C160AD2C-A2BF-87DB-B746-87C3FCF6DD25}"/>
              </a:ext>
            </a:extLst>
          </p:cNvPr>
          <p:cNvGraphicFramePr>
            <a:graphicFrameLocks noGrp="1"/>
          </p:cNvGraphicFramePr>
          <p:nvPr>
            <p:ph idx="1"/>
            <p:extLst>
              <p:ext uri="{D42A27DB-BD31-4B8C-83A1-F6EECF244321}">
                <p14:modId xmlns:p14="http://schemas.microsoft.com/office/powerpoint/2010/main" val="19875704"/>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2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2580CF-A084-DD7F-5C97-E68BEBF152A6}"/>
              </a:ext>
            </a:extLst>
          </p:cNvPr>
          <p:cNvSpPr>
            <a:spLocks noGrp="1"/>
          </p:cNvSpPr>
          <p:nvPr>
            <p:ph type="sldNum" sz="quarter" idx="4"/>
          </p:nvPr>
        </p:nvSpPr>
        <p:spPr/>
        <p:txBody>
          <a:bodyPr/>
          <a:lstStyle/>
          <a:p>
            <a:fld id="{A3032E39-2DD7-6341-87B9-9AB98FE36691}" type="slidenum">
              <a:rPr lang="en-US" smtClean="0"/>
              <a:pPr/>
              <a:t>14</a:t>
            </a:fld>
            <a:endParaRPr lang="en-US" dirty="0"/>
          </a:p>
        </p:txBody>
      </p:sp>
      <p:sp>
        <p:nvSpPr>
          <p:cNvPr id="5" name="Footer Placeholder 4">
            <a:extLst>
              <a:ext uri="{FF2B5EF4-FFF2-40B4-BE49-F238E27FC236}">
                <a16:creationId xmlns:a16="http://schemas.microsoft.com/office/drawing/2014/main" id="{6D104834-853D-BC3B-1650-B73D116765AD}"/>
              </a:ext>
            </a:extLst>
          </p:cNvPr>
          <p:cNvSpPr>
            <a:spLocks noGrp="1"/>
          </p:cNvSpPr>
          <p:nvPr>
            <p:ph type="ftr" sz="quarter" idx="3"/>
          </p:nvPr>
        </p:nvSpPr>
        <p:spPr/>
        <p:txBody>
          <a:bodyPr/>
          <a:lstStyle/>
          <a:p>
            <a:r>
              <a:rPr lang="en-US"/>
              <a:t>TELEREHAB XXX|MONTH YEAR|CONFIDENTIAL- INTERNAL USE ONLY</a:t>
            </a:r>
            <a:endParaRPr lang="en-US" dirty="0"/>
          </a:p>
        </p:txBody>
      </p:sp>
      <p:sp>
        <p:nvSpPr>
          <p:cNvPr id="6" name="Title 5">
            <a:extLst>
              <a:ext uri="{FF2B5EF4-FFF2-40B4-BE49-F238E27FC236}">
                <a16:creationId xmlns:a16="http://schemas.microsoft.com/office/drawing/2014/main" id="{D47C6B2A-0D23-86DE-0431-252D012BF1EB}"/>
              </a:ext>
            </a:extLst>
          </p:cNvPr>
          <p:cNvSpPr>
            <a:spLocks noGrp="1"/>
          </p:cNvSpPr>
          <p:nvPr>
            <p:ph type="title"/>
          </p:nvPr>
        </p:nvSpPr>
        <p:spPr/>
        <p:txBody>
          <a:bodyPr/>
          <a:lstStyle/>
          <a:p>
            <a:r>
              <a:rPr lang="en-US" dirty="0"/>
              <a:t>Task 4.3: AI models for </a:t>
            </a:r>
            <a:r>
              <a:rPr lang="en-US" dirty="0" err="1"/>
              <a:t>personalised</a:t>
            </a:r>
            <a:r>
              <a:rPr lang="en-US" dirty="0"/>
              <a:t> treatment planning</a:t>
            </a:r>
          </a:p>
        </p:txBody>
      </p:sp>
      <p:sp>
        <p:nvSpPr>
          <p:cNvPr id="7" name="Text Placeholder 6">
            <a:extLst>
              <a:ext uri="{FF2B5EF4-FFF2-40B4-BE49-F238E27FC236}">
                <a16:creationId xmlns:a16="http://schemas.microsoft.com/office/drawing/2014/main" id="{1CC53DDC-ACC9-EE1F-50BD-6E5E97961949}"/>
              </a:ext>
            </a:extLst>
          </p:cNvPr>
          <p:cNvSpPr>
            <a:spLocks noGrp="1"/>
          </p:cNvSpPr>
          <p:nvPr>
            <p:ph type="body" sz="quarter" idx="13"/>
          </p:nvPr>
        </p:nvSpPr>
        <p:spPr/>
        <p:txBody>
          <a:bodyPr/>
          <a:lstStyle/>
          <a:p>
            <a:endParaRPr lang="en-US"/>
          </a:p>
        </p:txBody>
      </p:sp>
      <p:graphicFrame>
        <p:nvGraphicFramePr>
          <p:cNvPr id="8" name="Table 7">
            <a:extLst>
              <a:ext uri="{FF2B5EF4-FFF2-40B4-BE49-F238E27FC236}">
                <a16:creationId xmlns:a16="http://schemas.microsoft.com/office/drawing/2014/main" id="{78CCE23F-2F89-8EBC-D245-D626CB5054DA}"/>
              </a:ext>
            </a:extLst>
          </p:cNvPr>
          <p:cNvGraphicFramePr>
            <a:graphicFrameLocks noGrp="1"/>
          </p:cNvGraphicFramePr>
          <p:nvPr>
            <p:extLst>
              <p:ext uri="{D42A27DB-BD31-4B8C-83A1-F6EECF244321}">
                <p14:modId xmlns:p14="http://schemas.microsoft.com/office/powerpoint/2010/main" val="3914741242"/>
              </p:ext>
            </p:extLst>
          </p:nvPr>
        </p:nvGraphicFramePr>
        <p:xfrm>
          <a:off x="460987" y="751079"/>
          <a:ext cx="13708426" cy="7030466"/>
        </p:xfrm>
        <a:graphic>
          <a:graphicData uri="http://schemas.openxmlformats.org/drawingml/2006/table">
            <a:tbl>
              <a:tblPr firstRow="1" bandRow="1">
                <a:tableStyleId>{7DF18680-E054-41AD-8BC1-D1AEF772440D}</a:tableStyleId>
              </a:tblPr>
              <a:tblGrid>
                <a:gridCol w="2611722">
                  <a:extLst>
                    <a:ext uri="{9D8B030D-6E8A-4147-A177-3AD203B41FA5}">
                      <a16:colId xmlns:a16="http://schemas.microsoft.com/office/drawing/2014/main" val="2238898607"/>
                    </a:ext>
                  </a:extLst>
                </a:gridCol>
                <a:gridCol w="2825128">
                  <a:extLst>
                    <a:ext uri="{9D8B030D-6E8A-4147-A177-3AD203B41FA5}">
                      <a16:colId xmlns:a16="http://schemas.microsoft.com/office/drawing/2014/main" val="2728059374"/>
                    </a:ext>
                  </a:extLst>
                </a:gridCol>
                <a:gridCol w="2616162">
                  <a:extLst>
                    <a:ext uri="{9D8B030D-6E8A-4147-A177-3AD203B41FA5}">
                      <a16:colId xmlns:a16="http://schemas.microsoft.com/office/drawing/2014/main" val="2850695219"/>
                    </a:ext>
                  </a:extLst>
                </a:gridCol>
                <a:gridCol w="2258326">
                  <a:extLst>
                    <a:ext uri="{9D8B030D-6E8A-4147-A177-3AD203B41FA5}">
                      <a16:colId xmlns:a16="http://schemas.microsoft.com/office/drawing/2014/main" val="443363908"/>
                    </a:ext>
                  </a:extLst>
                </a:gridCol>
                <a:gridCol w="3397088">
                  <a:extLst>
                    <a:ext uri="{9D8B030D-6E8A-4147-A177-3AD203B41FA5}">
                      <a16:colId xmlns:a16="http://schemas.microsoft.com/office/drawing/2014/main" val="4289625881"/>
                    </a:ext>
                  </a:extLst>
                </a:gridCol>
              </a:tblGrid>
              <a:tr h="1899415">
                <a:tc>
                  <a:txBody>
                    <a:bodyPr/>
                    <a:lstStyle/>
                    <a:p>
                      <a:pPr algn="ctr"/>
                      <a:r>
                        <a:rPr lang="en-US" dirty="0">
                          <a:latin typeface="Calibri" panose="020F0502020204030204" pitchFamily="34" charset="0"/>
                          <a:cs typeface="Calibri" panose="020F0502020204030204" pitchFamily="34" charset="0"/>
                        </a:rPr>
                        <a:t>Source of data</a:t>
                      </a:r>
                      <a:endParaRPr lang="el-GR"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dirty="0"/>
                        <a:t>General well-being deterioration and risk of falls</a:t>
                      </a:r>
                    </a:p>
                  </a:txBody>
                  <a:tcPr/>
                </a:tc>
                <a:tc>
                  <a:txBody>
                    <a:bodyPr/>
                    <a:lstStyle/>
                    <a:p>
                      <a:pPr marL="0" indent="0">
                        <a:buFont typeface="Arial" panose="020B0604020202020204" pitchFamily="34" charset="0"/>
                        <a:buNone/>
                      </a:pPr>
                      <a:r>
                        <a:rPr lang="en-US" dirty="0"/>
                        <a:t>Response to treatment</a:t>
                      </a:r>
                    </a:p>
                    <a:p>
                      <a:pPr algn="ctr"/>
                      <a:endParaRPr lang="el-GR"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dirty="0"/>
                        <a:t>Treatment side effects</a:t>
                      </a:r>
                    </a:p>
                  </a:txBody>
                  <a:tcPr/>
                </a:tc>
                <a:tc>
                  <a:txBody>
                    <a:bodyPr/>
                    <a:lstStyle/>
                    <a:p>
                      <a:pPr marL="0" marR="0" lvl="0" indent="0" algn="ctr" defTabSz="548457" rtl="0" eaLnBrk="1" fontAlgn="auto" latinLnBrk="0" hangingPunct="1">
                        <a:lnSpc>
                          <a:spcPct val="100000"/>
                        </a:lnSpc>
                        <a:spcBef>
                          <a:spcPts val="0"/>
                        </a:spcBef>
                        <a:spcAft>
                          <a:spcPts val="0"/>
                        </a:spcAft>
                        <a:buClrTx/>
                        <a:buSzTx/>
                        <a:buFontTx/>
                        <a:buNone/>
                        <a:tabLst/>
                        <a:defRPr/>
                      </a:pPr>
                      <a:r>
                        <a:rPr lang="en-US" dirty="0"/>
                        <a:t>Compliance and adherence to use of novel technologies</a:t>
                      </a:r>
                    </a:p>
                    <a:p>
                      <a:pPr algn="ct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99747647"/>
                  </a:ext>
                </a:extLst>
              </a:tr>
              <a:tr h="746334">
                <a:tc>
                  <a:txBody>
                    <a:bodyPr/>
                    <a:lstStyle/>
                    <a:p>
                      <a:pPr algn="ctr">
                        <a:spcBef>
                          <a:spcPts val="600"/>
                        </a:spcBef>
                        <a:spcAft>
                          <a:spcPts val="300"/>
                        </a:spcAft>
                      </a:pPr>
                      <a:r>
                        <a:rPr lang="en-GB"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HOLOBALANCE (Previous Project)</a:t>
                      </a:r>
                      <a:endParaRPr lang="el-GR"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spcBef>
                          <a:spcPts val="600"/>
                        </a:spcBef>
                        <a:spcAft>
                          <a:spcPts val="3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X</a:t>
                      </a:r>
                      <a:endParaRPr lang="el-GR"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61373200"/>
                  </a:ext>
                </a:extLst>
              </a:tr>
              <a:tr h="870724">
                <a:tc>
                  <a:txBody>
                    <a:bodyPr/>
                    <a:lstStyle/>
                    <a:p>
                      <a:pPr algn="ctr"/>
                      <a:r>
                        <a:rPr lang="en-US" sz="1800" kern="1200" dirty="0">
                          <a:solidFill>
                            <a:srgbClr val="000000"/>
                          </a:solidFill>
                          <a:effectLst/>
                          <a:latin typeface="Calibri" panose="020F0502020204030204" pitchFamily="34" charset="0"/>
                          <a:cs typeface="Calibri" panose="020F0502020204030204" pitchFamily="34" charset="0"/>
                        </a:rPr>
                        <a:t>NKUA</a:t>
                      </a:r>
                    </a:p>
                    <a:p>
                      <a:pPr algn="ctr"/>
                      <a:r>
                        <a:rPr lang="en-US" sz="1800" kern="1200" dirty="0">
                          <a:solidFill>
                            <a:srgbClr val="000000"/>
                          </a:solidFill>
                          <a:effectLst/>
                          <a:latin typeface="Calibri" panose="020F0502020204030204" pitchFamily="34" charset="0"/>
                          <a:cs typeface="Calibri" panose="020F0502020204030204" pitchFamily="34" charset="0"/>
                        </a:rPr>
                        <a:t>(Greece)</a:t>
                      </a:r>
                      <a:endParaRPr lang="el-GR" sz="1800" kern="1200" dirty="0">
                        <a:solidFill>
                          <a:srgbClr val="000000"/>
                        </a:solidFill>
                        <a:effectLst/>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38669565"/>
                  </a:ext>
                </a:extLst>
              </a:tr>
              <a:tr h="870724">
                <a:tc>
                  <a:txBody>
                    <a:bodyPr/>
                    <a:lstStyle/>
                    <a:p>
                      <a:pPr algn="ctr"/>
                      <a:r>
                        <a:rPr lang="en-US" sz="1800" kern="1200" dirty="0">
                          <a:solidFill>
                            <a:srgbClr val="000000"/>
                          </a:solidFill>
                          <a:effectLst/>
                          <a:latin typeface="Calibri" panose="020F0502020204030204" pitchFamily="34" charset="0"/>
                          <a:cs typeface="Calibri" panose="020F0502020204030204" pitchFamily="34" charset="0"/>
                        </a:rPr>
                        <a:t>UKLFR</a:t>
                      </a:r>
                    </a:p>
                    <a:p>
                      <a:pPr algn="ctr"/>
                      <a:r>
                        <a:rPr lang="en-US" sz="1800" kern="1200" dirty="0">
                          <a:solidFill>
                            <a:srgbClr val="000000"/>
                          </a:solidFill>
                          <a:effectLst/>
                          <a:latin typeface="Calibri" panose="020F0502020204030204" pitchFamily="34" charset="0"/>
                          <a:cs typeface="Calibri" panose="020F0502020204030204" pitchFamily="34" charset="0"/>
                        </a:rPr>
                        <a:t>(Germany)</a:t>
                      </a:r>
                      <a:endParaRPr lang="el-GR" sz="1800" kern="1200" dirty="0">
                        <a:solidFill>
                          <a:srgbClr val="000000"/>
                        </a:solidFill>
                        <a:effectLst/>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X</a:t>
                      </a:r>
                    </a:p>
                  </a:txBody>
                  <a:tcPr/>
                </a:tc>
                <a:tc>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78792089"/>
                  </a:ext>
                </a:extLst>
              </a:tr>
              <a:tr h="870724">
                <a:tc>
                  <a:txBody>
                    <a:bodyPr/>
                    <a:lstStyle/>
                    <a:p>
                      <a:pPr algn="ctr"/>
                      <a:r>
                        <a:rPr lang="en-US" sz="1800" kern="1200" dirty="0">
                          <a:solidFill>
                            <a:srgbClr val="000000"/>
                          </a:solidFill>
                          <a:effectLst/>
                          <a:latin typeface="Calibri" panose="020F0502020204030204" pitchFamily="34" charset="0"/>
                          <a:cs typeface="Calibri" panose="020F0502020204030204" pitchFamily="34" charset="0"/>
                        </a:rPr>
                        <a:t>KCMH</a:t>
                      </a:r>
                    </a:p>
                    <a:p>
                      <a:pPr algn="ctr"/>
                      <a:r>
                        <a:rPr lang="en-US" sz="1800" kern="1200" dirty="0">
                          <a:solidFill>
                            <a:srgbClr val="000000"/>
                          </a:solidFill>
                          <a:effectLst/>
                          <a:latin typeface="Calibri" panose="020F0502020204030204" pitchFamily="34" charset="0"/>
                          <a:cs typeface="Calibri" panose="020F0502020204030204" pitchFamily="34" charset="0"/>
                        </a:rPr>
                        <a:t>(Thailand)</a:t>
                      </a:r>
                      <a:endParaRPr lang="el-GR" sz="1800" kern="1200" dirty="0">
                        <a:solidFill>
                          <a:srgbClr val="000000"/>
                        </a:solidFill>
                        <a:effectLst/>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24060779"/>
                  </a:ext>
                </a:extLst>
              </a:tr>
              <a:tr h="870724">
                <a:tc>
                  <a:txBody>
                    <a:bodyPr/>
                    <a:lstStyle/>
                    <a:p>
                      <a:pPr algn="ctr"/>
                      <a:r>
                        <a:rPr lang="en-US" sz="1800" kern="1200" dirty="0">
                          <a:solidFill>
                            <a:srgbClr val="000000"/>
                          </a:solidFill>
                          <a:effectLst/>
                          <a:latin typeface="Calibri" panose="020F0502020204030204" pitchFamily="34" charset="0"/>
                          <a:cs typeface="Calibri" panose="020F0502020204030204" pitchFamily="34" charset="0"/>
                        </a:rPr>
                        <a:t>UCL</a:t>
                      </a:r>
                    </a:p>
                    <a:p>
                      <a:pPr algn="ctr"/>
                      <a:r>
                        <a:rPr lang="en-US" sz="1800" kern="1200" dirty="0">
                          <a:solidFill>
                            <a:srgbClr val="000000"/>
                          </a:solidFill>
                          <a:effectLst/>
                          <a:latin typeface="Calibri" panose="020F0502020204030204" pitchFamily="34" charset="0"/>
                          <a:cs typeface="Calibri" panose="020F0502020204030204" pitchFamily="34" charset="0"/>
                        </a:rPr>
                        <a:t>(UK)</a:t>
                      </a:r>
                      <a:endParaRPr lang="el-GR" sz="1800" kern="1200" dirty="0">
                        <a:solidFill>
                          <a:srgbClr val="000000"/>
                        </a:solidFill>
                        <a:effectLst/>
                        <a:latin typeface="Calibri" panose="020F0502020204030204" pitchFamily="34" charset="0"/>
                        <a:cs typeface="Calibri" panose="020F0502020204030204" pitchFamily="34" charset="0"/>
                      </a:endParaRPr>
                    </a:p>
                  </a:txBody>
                  <a:tcPr/>
                </a:tc>
                <a:tc>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29748472"/>
                  </a:ext>
                </a:extLst>
              </a:tr>
              <a:tr h="901821">
                <a:tc>
                  <a:txBody>
                    <a:bodyPr/>
                    <a:lstStyle/>
                    <a:p>
                      <a:pPr algn="ctr">
                        <a:spcBef>
                          <a:spcPts val="600"/>
                        </a:spcBef>
                        <a:spcAft>
                          <a:spcPts val="300"/>
                        </a:spcAft>
                      </a:pPr>
                      <a:r>
                        <a:rPr lang="en-GB"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UK Biobank</a:t>
                      </a:r>
                      <a:endParaRPr lang="el-GR"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gn="ctr">
                        <a:spcBef>
                          <a:spcPts val="600"/>
                        </a:spcBef>
                        <a:spcAft>
                          <a:spcPts val="300"/>
                        </a:spcAft>
                      </a:pPr>
                      <a:r>
                        <a:rPr lang="en-GB"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(UCL)</a:t>
                      </a:r>
                      <a:endParaRPr lang="el-GR" sz="18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spcBef>
                          <a:spcPts val="600"/>
                        </a:spcBef>
                        <a:spcAft>
                          <a:spcPts val="3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X</a:t>
                      </a:r>
                      <a:endParaRPr lang="el-GR"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dirty="0">
                          <a:latin typeface="Calibri" panose="020F0502020204030204" pitchFamily="34" charset="0"/>
                          <a:cs typeface="Calibri" panose="020F0502020204030204" pitchFamily="34" charset="0"/>
                        </a:rPr>
                        <a:t>X</a:t>
                      </a: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tc>
                  <a:txBody>
                    <a:bodyPr/>
                    <a:lstStyle/>
                    <a:p>
                      <a:pPr algn="ctr"/>
                      <a:endParaRPr lang="el-GR"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6476006"/>
                  </a:ext>
                </a:extLst>
              </a:tr>
            </a:tbl>
          </a:graphicData>
        </a:graphic>
      </p:graphicFrame>
    </p:spTree>
    <p:extLst>
      <p:ext uri="{BB962C8B-B14F-4D97-AF65-F5344CB8AC3E}">
        <p14:creationId xmlns:p14="http://schemas.microsoft.com/office/powerpoint/2010/main" val="110121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8E4F6D-D1EC-447C-9768-7C8FCE6B84A8}"/>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7811E0C9-0998-5F2A-8204-243DDEEC0368}"/>
              </a:ext>
            </a:extLst>
          </p:cNvPr>
          <p:cNvSpPr>
            <a:spLocks noGrp="1"/>
          </p:cNvSpPr>
          <p:nvPr>
            <p:ph type="body" sz="quarter" idx="12"/>
          </p:nvPr>
        </p:nvSpPr>
        <p:spPr>
          <a:xfrm>
            <a:off x="455613" y="751078"/>
            <a:ext cx="13713800" cy="320040"/>
          </a:xfrm>
        </p:spPr>
        <p:txBody>
          <a:bodyPr>
            <a:normAutofit/>
          </a:bodyPr>
          <a:lstStyle/>
          <a:p>
            <a:pPr>
              <a:spcAft>
                <a:spcPts val="600"/>
              </a:spcAft>
            </a:pPr>
            <a:r>
              <a:rPr lang="en-US" dirty="0"/>
              <a:t>Current Status and Future Plans</a:t>
            </a:r>
            <a:endParaRPr lang="en-US"/>
          </a:p>
        </p:txBody>
      </p:sp>
      <p:sp>
        <p:nvSpPr>
          <p:cNvPr id="4" name="Slide Number Placeholder 3">
            <a:extLst>
              <a:ext uri="{FF2B5EF4-FFF2-40B4-BE49-F238E27FC236}">
                <a16:creationId xmlns:a16="http://schemas.microsoft.com/office/drawing/2014/main" id="{78FBF9C5-7712-4EB9-E81E-CAEE898F9DC3}"/>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15</a:t>
            </a:fld>
            <a:endParaRPr lang="en-US"/>
          </a:p>
        </p:txBody>
      </p:sp>
      <p:sp>
        <p:nvSpPr>
          <p:cNvPr id="5" name="Footer Placeholder 4">
            <a:extLst>
              <a:ext uri="{FF2B5EF4-FFF2-40B4-BE49-F238E27FC236}">
                <a16:creationId xmlns:a16="http://schemas.microsoft.com/office/drawing/2014/main" id="{D20D08DC-9355-2F15-A83F-52A81F75BFCC}"/>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graphicFrame>
        <p:nvGraphicFramePr>
          <p:cNvPr id="12" name="Content Placeholder 8">
            <a:extLst>
              <a:ext uri="{FF2B5EF4-FFF2-40B4-BE49-F238E27FC236}">
                <a16:creationId xmlns:a16="http://schemas.microsoft.com/office/drawing/2014/main" id="{9B9ED1CB-7FD7-D981-5B80-A9A9208F2B73}"/>
              </a:ext>
            </a:extLst>
          </p:cNvPr>
          <p:cNvGraphicFramePr>
            <a:graphicFrameLocks noGrp="1"/>
          </p:cNvGraphicFramePr>
          <p:nvPr>
            <p:ph idx="1"/>
            <p:extLst>
              <p:ext uri="{D42A27DB-BD31-4B8C-83A1-F6EECF244321}">
                <p14:modId xmlns:p14="http://schemas.microsoft.com/office/powerpoint/2010/main" val="2338147322"/>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34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1EC2EE-090E-051A-2231-A44BACD9E304}"/>
              </a:ext>
            </a:extLst>
          </p:cNvPr>
          <p:cNvSpPr>
            <a:spLocks noGrp="1"/>
          </p:cNvSpPr>
          <p:nvPr>
            <p:ph type="title"/>
          </p:nvPr>
        </p:nvSpPr>
        <p:spPr/>
        <p:txBody>
          <a:bodyPr/>
          <a:lstStyle/>
          <a:p>
            <a:r>
              <a:rPr lang="en-US" b="0" i="0" dirty="0">
                <a:solidFill>
                  <a:srgbClr val="374151"/>
                </a:solidFill>
                <a:effectLst/>
                <a:latin typeface="Söhne"/>
              </a:rPr>
              <a:t>Utilizing Machine Learning Probabilities for </a:t>
            </a:r>
            <a:br>
              <a:rPr lang="en-US" b="0" i="0" dirty="0">
                <a:solidFill>
                  <a:srgbClr val="374151"/>
                </a:solidFill>
                <a:effectLst/>
                <a:latin typeface="Söhne"/>
              </a:rPr>
            </a:br>
            <a:r>
              <a:rPr lang="en-US" b="0" i="0" dirty="0">
                <a:solidFill>
                  <a:srgbClr val="374151"/>
                </a:solidFill>
                <a:effectLst/>
                <a:latin typeface="Söhne"/>
              </a:rPr>
              <a:t>Personalized Rehabilitation Planning</a:t>
            </a:r>
            <a:endParaRPr lang="en-US" dirty="0"/>
          </a:p>
        </p:txBody>
      </p:sp>
      <p:graphicFrame>
        <p:nvGraphicFramePr>
          <p:cNvPr id="10" name="Content Placeholder 9">
            <a:extLst>
              <a:ext uri="{FF2B5EF4-FFF2-40B4-BE49-F238E27FC236}">
                <a16:creationId xmlns:a16="http://schemas.microsoft.com/office/drawing/2014/main" id="{CF196476-272A-2F9F-A02E-05E289436C2E}"/>
              </a:ext>
            </a:extLst>
          </p:cNvPr>
          <p:cNvGraphicFramePr>
            <a:graphicFrameLocks noGrp="1"/>
          </p:cNvGraphicFramePr>
          <p:nvPr>
            <p:ph idx="1"/>
            <p:extLst>
              <p:ext uri="{D42A27DB-BD31-4B8C-83A1-F6EECF244321}">
                <p14:modId xmlns:p14="http://schemas.microsoft.com/office/powerpoint/2010/main" val="1089918500"/>
              </p:ext>
            </p:extLst>
          </p:nvPr>
        </p:nvGraphicFramePr>
        <p:xfrm>
          <a:off x="458788" y="1597025"/>
          <a:ext cx="13714412"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484E173-1633-5572-B74C-0420F50173BB}"/>
              </a:ext>
            </a:extLst>
          </p:cNvPr>
          <p:cNvSpPr>
            <a:spLocks noGrp="1"/>
          </p:cNvSpPr>
          <p:nvPr>
            <p:ph type="sldNum" sz="quarter" idx="4"/>
          </p:nvPr>
        </p:nvSpPr>
        <p:spPr/>
        <p:txBody>
          <a:bodyPr/>
          <a:lstStyle/>
          <a:p>
            <a:fld id="{A3032E39-2DD7-6341-87B9-9AB98FE36691}" type="slidenum">
              <a:rPr lang="en-US" smtClean="0"/>
              <a:pPr/>
              <a:t>16</a:t>
            </a:fld>
            <a:endParaRPr lang="en-US" dirty="0"/>
          </a:p>
        </p:txBody>
      </p:sp>
      <p:sp>
        <p:nvSpPr>
          <p:cNvPr id="5" name="Footer Placeholder 4">
            <a:extLst>
              <a:ext uri="{FF2B5EF4-FFF2-40B4-BE49-F238E27FC236}">
                <a16:creationId xmlns:a16="http://schemas.microsoft.com/office/drawing/2014/main" id="{DEBB2E7B-4122-0F0E-E4D7-78635CB452DF}"/>
              </a:ext>
            </a:extLst>
          </p:cNvPr>
          <p:cNvSpPr>
            <a:spLocks noGrp="1"/>
          </p:cNvSpPr>
          <p:nvPr>
            <p:ph type="ftr" sz="quarter" idx="3"/>
          </p:nvPr>
        </p:nvSpPr>
        <p:spPr/>
        <p:txBody>
          <a:bodyPr/>
          <a:lstStyle/>
          <a:p>
            <a:r>
              <a:rPr lang="en-US"/>
              <a:t>TELEREHAB XXX|MONTH YEAR|CONFIDENTIAL- INTERNAL USE ONLY</a:t>
            </a:r>
            <a:endParaRPr lang="en-US" dirty="0"/>
          </a:p>
        </p:txBody>
      </p:sp>
    </p:spTree>
    <p:extLst>
      <p:ext uri="{BB962C8B-B14F-4D97-AF65-F5344CB8AC3E}">
        <p14:creationId xmlns:p14="http://schemas.microsoft.com/office/powerpoint/2010/main" val="259204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green and purple lines&#10;&#10;Description automatically generated with medium confidence">
            <a:extLst>
              <a:ext uri="{FF2B5EF4-FFF2-40B4-BE49-F238E27FC236}">
                <a16:creationId xmlns:a16="http://schemas.microsoft.com/office/drawing/2014/main" id="{20FCC988-0C50-D006-6A37-BBA39F5552C6}"/>
              </a:ext>
            </a:extLst>
          </p:cNvPr>
          <p:cNvPicPr>
            <a:picLocks noGrp="1" noChangeAspect="1"/>
          </p:cNvPicPr>
          <p:nvPr>
            <p:ph idx="1"/>
          </p:nvPr>
        </p:nvPicPr>
        <p:blipFill>
          <a:blip r:embed="rId2"/>
          <a:stretch>
            <a:fillRect/>
          </a:stretch>
        </p:blipFill>
        <p:spPr>
          <a:xfrm>
            <a:off x="112295" y="1071118"/>
            <a:ext cx="12969540" cy="6621071"/>
          </a:xfrm>
        </p:spPr>
      </p:pic>
      <p:sp>
        <p:nvSpPr>
          <p:cNvPr id="3" name="Content Placeholder 2">
            <a:extLst>
              <a:ext uri="{FF2B5EF4-FFF2-40B4-BE49-F238E27FC236}">
                <a16:creationId xmlns:a16="http://schemas.microsoft.com/office/drawing/2014/main" id="{DE64F325-6838-DBFC-5121-662A8828DF7C}"/>
              </a:ext>
            </a:extLst>
          </p:cNvPr>
          <p:cNvSpPr>
            <a:spLocks noGrp="1"/>
          </p:cNvSpPr>
          <p:nvPr>
            <p:ph idx="12"/>
          </p:nvPr>
        </p:nvSpPr>
        <p:spPr/>
        <p:txBody>
          <a:bodyPr/>
          <a:lstStyle/>
          <a:p>
            <a:endParaRPr lang="en-US"/>
          </a:p>
        </p:txBody>
      </p:sp>
      <p:sp>
        <p:nvSpPr>
          <p:cNvPr id="4" name="Slide Number Placeholder 3">
            <a:extLst>
              <a:ext uri="{FF2B5EF4-FFF2-40B4-BE49-F238E27FC236}">
                <a16:creationId xmlns:a16="http://schemas.microsoft.com/office/drawing/2014/main" id="{CA751EB3-B3E6-C28A-A599-5D6E6694FADC}"/>
              </a:ext>
            </a:extLst>
          </p:cNvPr>
          <p:cNvSpPr>
            <a:spLocks noGrp="1"/>
          </p:cNvSpPr>
          <p:nvPr>
            <p:ph type="sldNum" sz="quarter" idx="4"/>
          </p:nvPr>
        </p:nvSpPr>
        <p:spPr/>
        <p:txBody>
          <a:bodyPr/>
          <a:lstStyle/>
          <a:p>
            <a:fld id="{A3032E39-2DD7-6341-87B9-9AB98FE36691}" type="slidenum">
              <a:rPr lang="en-US" smtClean="0"/>
              <a:pPr/>
              <a:t>17</a:t>
            </a:fld>
            <a:endParaRPr lang="en-US" dirty="0"/>
          </a:p>
        </p:txBody>
      </p:sp>
      <p:sp>
        <p:nvSpPr>
          <p:cNvPr id="5" name="Footer Placeholder 4">
            <a:extLst>
              <a:ext uri="{FF2B5EF4-FFF2-40B4-BE49-F238E27FC236}">
                <a16:creationId xmlns:a16="http://schemas.microsoft.com/office/drawing/2014/main" id="{F51F82A4-A2BC-764B-0262-FA27A4C14C46}"/>
              </a:ext>
            </a:extLst>
          </p:cNvPr>
          <p:cNvSpPr>
            <a:spLocks noGrp="1"/>
          </p:cNvSpPr>
          <p:nvPr>
            <p:ph type="ftr" sz="quarter" idx="3"/>
          </p:nvPr>
        </p:nvSpPr>
        <p:spPr/>
        <p:txBody>
          <a:bodyPr/>
          <a:lstStyle/>
          <a:p>
            <a:r>
              <a:rPr lang="en-US"/>
              <a:t>TELEREHAB XXX|MONTH YEAR|CONFIDENTIAL- INTERNAL USE ONLY</a:t>
            </a:r>
            <a:endParaRPr lang="en-US" dirty="0"/>
          </a:p>
        </p:txBody>
      </p:sp>
      <p:sp>
        <p:nvSpPr>
          <p:cNvPr id="6" name="Title 5">
            <a:extLst>
              <a:ext uri="{FF2B5EF4-FFF2-40B4-BE49-F238E27FC236}">
                <a16:creationId xmlns:a16="http://schemas.microsoft.com/office/drawing/2014/main" id="{233DE720-5330-3D4D-47B5-A0CE1FCD7603}"/>
              </a:ext>
            </a:extLst>
          </p:cNvPr>
          <p:cNvSpPr>
            <a:spLocks noGrp="1"/>
          </p:cNvSpPr>
          <p:nvPr>
            <p:ph type="title"/>
          </p:nvPr>
        </p:nvSpPr>
        <p:spPr/>
        <p:txBody>
          <a:bodyPr/>
          <a:lstStyle/>
          <a:p>
            <a:r>
              <a:rPr lang="en-US" dirty="0" err="1"/>
              <a:t>Shankey</a:t>
            </a:r>
            <a:r>
              <a:rPr lang="en-US" dirty="0"/>
              <a:t> Diagram</a:t>
            </a:r>
          </a:p>
        </p:txBody>
      </p:sp>
      <p:sp>
        <p:nvSpPr>
          <p:cNvPr id="7" name="Text Placeholder 6">
            <a:extLst>
              <a:ext uri="{FF2B5EF4-FFF2-40B4-BE49-F238E27FC236}">
                <a16:creationId xmlns:a16="http://schemas.microsoft.com/office/drawing/2014/main" id="{521ED363-029F-5301-CF91-4F43907AC61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9901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1">
            <a:extLst>
              <a:ext uri="{FF2B5EF4-FFF2-40B4-BE49-F238E27FC236}">
                <a16:creationId xmlns:a16="http://schemas.microsoft.com/office/drawing/2014/main" id="{C328D0CD-1B24-49A3-8F17-BEC38CE719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24990" y="0"/>
            <a:ext cx="10978516" cy="8229600"/>
          </a:xfrm>
          <a:prstGeom prst="rect">
            <a:avLst/>
          </a:prstGeom>
        </p:spPr>
      </p:pic>
    </p:spTree>
    <p:extLst>
      <p:ext uri="{BB962C8B-B14F-4D97-AF65-F5344CB8AC3E}">
        <p14:creationId xmlns:p14="http://schemas.microsoft.com/office/powerpoint/2010/main" val="601965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2">
            <a:extLst>
              <a:ext uri="{FF2B5EF4-FFF2-40B4-BE49-F238E27FC236}">
                <a16:creationId xmlns:a16="http://schemas.microsoft.com/office/drawing/2014/main" id="{C7850824-D6AF-3180-740C-AE4259CCD7A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57200" y="0"/>
            <a:ext cx="13716000" cy="8229600"/>
          </a:xfrm>
          <a:prstGeom prst="rect">
            <a:avLst/>
          </a:prstGeom>
        </p:spPr>
      </p:pic>
    </p:spTree>
    <p:extLst>
      <p:ext uri="{BB962C8B-B14F-4D97-AF65-F5344CB8AC3E}">
        <p14:creationId xmlns:p14="http://schemas.microsoft.com/office/powerpoint/2010/main" val="1082277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D842B-FA0E-C0CD-1F2B-F0343B84C8B6}"/>
              </a:ext>
            </a:extLst>
          </p:cNvPr>
          <p:cNvSpPr>
            <a:spLocks noGrp="1"/>
          </p:cNvSpPr>
          <p:nvPr>
            <p:ph type="title"/>
          </p:nvPr>
        </p:nvSpPr>
        <p:spPr/>
        <p:txBody>
          <a:bodyPr/>
          <a:lstStyle/>
          <a:p>
            <a:r>
              <a:rPr lang="en-US" dirty="0"/>
              <a:t>Task 4.3: AI models for </a:t>
            </a:r>
            <a:r>
              <a:rPr lang="en-US" dirty="0" err="1"/>
              <a:t>personalised</a:t>
            </a:r>
            <a:r>
              <a:rPr lang="en-US" dirty="0"/>
              <a:t> treatment planning</a:t>
            </a:r>
            <a:br>
              <a:rPr lang="en-US" dirty="0"/>
            </a:br>
            <a:endParaRPr lang="en-US" dirty="0"/>
          </a:p>
        </p:txBody>
      </p:sp>
      <p:sp>
        <p:nvSpPr>
          <p:cNvPr id="6" name="Text Placeholder 5">
            <a:extLst>
              <a:ext uri="{FF2B5EF4-FFF2-40B4-BE49-F238E27FC236}">
                <a16:creationId xmlns:a16="http://schemas.microsoft.com/office/drawing/2014/main" id="{036752ED-655F-A20B-831F-F42E1B10AEC7}"/>
              </a:ext>
            </a:extLst>
          </p:cNvPr>
          <p:cNvSpPr>
            <a:spLocks noGrp="1"/>
          </p:cNvSpPr>
          <p:nvPr>
            <p:ph type="body" sz="quarter" idx="12"/>
          </p:nvPr>
        </p:nvSpPr>
        <p:spPr/>
        <p:txBody>
          <a:bodyPr/>
          <a:lstStyle/>
          <a:p>
            <a:r>
              <a:rPr lang="en-US" dirty="0"/>
              <a:t>Task Description</a:t>
            </a:r>
          </a:p>
        </p:txBody>
      </p:sp>
      <p:sp>
        <p:nvSpPr>
          <p:cNvPr id="5" name="Content Placeholder 4">
            <a:extLst>
              <a:ext uri="{FF2B5EF4-FFF2-40B4-BE49-F238E27FC236}">
                <a16:creationId xmlns:a16="http://schemas.microsoft.com/office/drawing/2014/main" id="{F710DDCE-52DD-202C-55D4-FE73DB604DDB}"/>
              </a:ext>
            </a:extLst>
          </p:cNvPr>
          <p:cNvSpPr>
            <a:spLocks noGrp="1"/>
          </p:cNvSpPr>
          <p:nvPr>
            <p:ph idx="1"/>
          </p:nvPr>
        </p:nvSpPr>
        <p:spPr/>
        <p:txBody>
          <a:bodyPr/>
          <a:lstStyle/>
          <a:p>
            <a:r>
              <a:rPr lang="en-US" dirty="0"/>
              <a:t>Leader UOI, Participating partners: BRD, BIOIRC, ICCS, UCL, NKUA), [M7-M32].</a:t>
            </a:r>
          </a:p>
          <a:p>
            <a:r>
              <a:rPr lang="en-US" dirty="0"/>
              <a:t>This task will cover the development of AI-based models of the </a:t>
            </a:r>
            <a:r>
              <a:rPr lang="en-US" dirty="0" err="1"/>
              <a:t>TeleRehaB</a:t>
            </a:r>
            <a:r>
              <a:rPr lang="en-US" dirty="0"/>
              <a:t> DSS platform that will </a:t>
            </a:r>
            <a:r>
              <a:rPr lang="en-US" b="1" dirty="0"/>
              <a:t>support experts in selecting the most appropriate intervention plan</a:t>
            </a:r>
            <a:r>
              <a:rPr lang="en-US" dirty="0"/>
              <a:t> (considering available resources and cost-effectiveness), </a:t>
            </a:r>
            <a:r>
              <a:rPr lang="en-US" b="1" dirty="0"/>
              <a:t>set an optimal set of </a:t>
            </a:r>
            <a:r>
              <a:rPr lang="en-US" b="1" dirty="0" err="1"/>
              <a:t>personalised</a:t>
            </a:r>
            <a:r>
              <a:rPr lang="en-US" b="1" dirty="0"/>
              <a:t> rehabilitation activities</a:t>
            </a:r>
            <a:r>
              <a:rPr lang="en-US" dirty="0"/>
              <a:t>, inform them on estimated treatment </a:t>
            </a:r>
            <a:r>
              <a:rPr lang="en-US" b="1" dirty="0"/>
              <a:t>effectiveness and patient response</a:t>
            </a:r>
            <a:r>
              <a:rPr lang="en-US" dirty="0"/>
              <a:t>, along with potential occurrence of </a:t>
            </a:r>
            <a:r>
              <a:rPr lang="en-US" b="1" dirty="0"/>
              <a:t>side effects and adverse events</a:t>
            </a:r>
            <a:r>
              <a:rPr lang="en-US" dirty="0"/>
              <a:t> from Task 4.1.</a:t>
            </a:r>
          </a:p>
        </p:txBody>
      </p:sp>
      <p:grpSp>
        <p:nvGrpSpPr>
          <p:cNvPr id="13" name="Group 12">
            <a:extLst>
              <a:ext uri="{FF2B5EF4-FFF2-40B4-BE49-F238E27FC236}">
                <a16:creationId xmlns:a16="http://schemas.microsoft.com/office/drawing/2014/main" id="{72A0C87A-3AA9-E9EC-A7F5-9ED9F53CCF81}"/>
              </a:ext>
            </a:extLst>
          </p:cNvPr>
          <p:cNvGrpSpPr/>
          <p:nvPr/>
        </p:nvGrpSpPr>
        <p:grpSpPr>
          <a:xfrm>
            <a:off x="232588" y="3910110"/>
            <a:ext cx="13651364" cy="3174903"/>
            <a:chOff x="455613" y="4341019"/>
            <a:chExt cx="13651364" cy="3174903"/>
          </a:xfrm>
        </p:grpSpPr>
        <p:pic>
          <p:nvPicPr>
            <p:cNvPr id="8" name="Picture 7">
              <a:extLst>
                <a:ext uri="{FF2B5EF4-FFF2-40B4-BE49-F238E27FC236}">
                  <a16:creationId xmlns:a16="http://schemas.microsoft.com/office/drawing/2014/main" id="{AD235F39-F047-743B-B1BB-DF6657EEC87B}"/>
                </a:ext>
              </a:extLst>
            </p:cNvPr>
            <p:cNvPicPr>
              <a:picLocks noChangeAspect="1"/>
            </p:cNvPicPr>
            <p:nvPr/>
          </p:nvPicPr>
          <p:blipFill rotWithShape="1">
            <a:blip r:embed="rId2"/>
            <a:srcRect l="12119" t="45664" r="27210" b="32656"/>
            <a:stretch/>
          </p:blipFill>
          <p:spPr>
            <a:xfrm>
              <a:off x="455613" y="4341019"/>
              <a:ext cx="13651364" cy="2743994"/>
            </a:xfrm>
            <a:prstGeom prst="rect">
              <a:avLst/>
            </a:prstGeom>
          </p:spPr>
        </p:pic>
        <p:cxnSp>
          <p:nvCxnSpPr>
            <p:cNvPr id="10" name="Straight Connector 9">
              <a:extLst>
                <a:ext uri="{FF2B5EF4-FFF2-40B4-BE49-F238E27FC236}">
                  <a16:creationId xmlns:a16="http://schemas.microsoft.com/office/drawing/2014/main" id="{32B85958-5369-1E3A-11FA-FEA98705874D}"/>
                </a:ext>
              </a:extLst>
            </p:cNvPr>
            <p:cNvCxnSpPr/>
            <p:nvPr/>
          </p:nvCxnSpPr>
          <p:spPr>
            <a:xfrm>
              <a:off x="7546660" y="4341019"/>
              <a:ext cx="0" cy="3174903"/>
            </a:xfrm>
            <a:prstGeom prst="line">
              <a:avLst/>
            </a:prstGeom>
            <a:ln w="92075" cap="sq">
              <a:solidFill>
                <a:schemeClr val="tx2">
                  <a:lumMod val="50000"/>
                </a:schemeClr>
              </a:solidFill>
              <a:round/>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C9F2571A-38D1-FB4C-F25E-E85B840DDE63}"/>
              </a:ext>
            </a:extLst>
          </p:cNvPr>
          <p:cNvSpPr txBox="1"/>
          <p:nvPr/>
        </p:nvSpPr>
        <p:spPr>
          <a:xfrm>
            <a:off x="6497225" y="6878357"/>
            <a:ext cx="8646130" cy="1200329"/>
          </a:xfrm>
          <a:prstGeom prst="rect">
            <a:avLst/>
          </a:prstGeom>
          <a:noFill/>
        </p:spPr>
        <p:txBody>
          <a:bodyPr wrap="square">
            <a:spAutoFit/>
          </a:bodyPr>
          <a:lstStyle/>
          <a:p>
            <a:pPr algn="l"/>
            <a:r>
              <a:rPr lang="en-US" sz="2400" b="1" i="0" u="none" strike="noStrike" baseline="0" dirty="0">
                <a:latin typeface="Times New Roman" panose="02020603050405020304" pitchFamily="18" charset="0"/>
              </a:rPr>
              <a:t>D4.1 </a:t>
            </a:r>
            <a:r>
              <a:rPr lang="en-US" sz="2400" b="1" i="0" u="none" strike="noStrike" baseline="0" dirty="0" err="1">
                <a:latin typeface="Times New Roman" panose="02020603050405020304" pitchFamily="18" charset="0"/>
              </a:rPr>
              <a:t>TeleRehaB</a:t>
            </a:r>
            <a:r>
              <a:rPr lang="en-US" sz="2400" b="1" i="0" u="none" strike="noStrike" baseline="0" dirty="0">
                <a:latin typeface="Times New Roman" panose="02020603050405020304" pitchFamily="18" charset="0"/>
              </a:rPr>
              <a:t> DSS AI models and advanced analytics v1.</a:t>
            </a:r>
          </a:p>
          <a:p>
            <a:pPr algn="l"/>
            <a:r>
              <a:rPr lang="en-US" sz="2400" b="0" i="0" u="none" strike="noStrike" baseline="0" dirty="0">
                <a:latin typeface="Times New Roman" panose="02020603050405020304" pitchFamily="18" charset="0"/>
              </a:rPr>
              <a:t>This deliverable will provide the first version of the AI models in time for the start of the clinical study. </a:t>
            </a:r>
            <a:r>
              <a:rPr lang="en-US" sz="2400" b="1" i="0" u="none" strike="noStrike" baseline="0" dirty="0">
                <a:latin typeface="Times New Roman" panose="02020603050405020304" pitchFamily="18" charset="0"/>
              </a:rPr>
              <a:t>[M18].</a:t>
            </a:r>
            <a:endParaRPr lang="en-US" dirty="0"/>
          </a:p>
        </p:txBody>
      </p:sp>
    </p:spTree>
    <p:extLst>
      <p:ext uri="{BB962C8B-B14F-4D97-AF65-F5344CB8AC3E}">
        <p14:creationId xmlns:p14="http://schemas.microsoft.com/office/powerpoint/2010/main" val="313472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3">
            <a:extLst>
              <a:ext uri="{FF2B5EF4-FFF2-40B4-BE49-F238E27FC236}">
                <a16:creationId xmlns:a16="http://schemas.microsoft.com/office/drawing/2014/main" id="{2873E41E-2881-FF74-E03D-413EE40854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1470"/>
            <a:ext cx="14630400" cy="7566660"/>
          </a:xfrm>
          <a:prstGeom prst="rect">
            <a:avLst/>
          </a:prstGeom>
        </p:spPr>
      </p:pic>
    </p:spTree>
    <p:extLst>
      <p:ext uri="{BB962C8B-B14F-4D97-AF65-F5344CB8AC3E}">
        <p14:creationId xmlns:p14="http://schemas.microsoft.com/office/powerpoint/2010/main" val="382185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4">
            <a:extLst>
              <a:ext uri="{FF2B5EF4-FFF2-40B4-BE49-F238E27FC236}">
                <a16:creationId xmlns:a16="http://schemas.microsoft.com/office/drawing/2014/main" id="{30484448-1786-298F-7672-37F9ADDF8B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1470"/>
            <a:ext cx="14630400" cy="7566660"/>
          </a:xfrm>
          <a:prstGeom prst="rect">
            <a:avLst/>
          </a:prstGeom>
        </p:spPr>
      </p:pic>
    </p:spTree>
    <p:extLst>
      <p:ext uri="{BB962C8B-B14F-4D97-AF65-F5344CB8AC3E}">
        <p14:creationId xmlns:p14="http://schemas.microsoft.com/office/powerpoint/2010/main" val="1791046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52E4F0-7309-606C-98B7-267927A95516}"/>
              </a:ext>
            </a:extLst>
          </p:cNvPr>
          <p:cNvSpPr>
            <a:spLocks noGrp="1"/>
          </p:cNvSpPr>
          <p:nvPr>
            <p:ph type="title"/>
          </p:nvPr>
        </p:nvSpPr>
        <p:spPr/>
        <p:txBody>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26A03667-A9B2-21CA-165A-D04A02D33577}"/>
              </a:ext>
            </a:extLst>
          </p:cNvPr>
          <p:cNvSpPr>
            <a:spLocks noGrp="1"/>
          </p:cNvSpPr>
          <p:nvPr>
            <p:ph type="body" sz="quarter" idx="12"/>
          </p:nvPr>
        </p:nvSpPr>
        <p:spPr/>
        <p:txBody>
          <a:bodyPr/>
          <a:lstStyle/>
          <a:p>
            <a:r>
              <a:rPr lang="en-US" dirty="0"/>
              <a:t>Conclusions</a:t>
            </a:r>
          </a:p>
        </p:txBody>
      </p:sp>
      <p:sp>
        <p:nvSpPr>
          <p:cNvPr id="9" name="Content Placeholder 8">
            <a:extLst>
              <a:ext uri="{FF2B5EF4-FFF2-40B4-BE49-F238E27FC236}">
                <a16:creationId xmlns:a16="http://schemas.microsoft.com/office/drawing/2014/main" id="{8CAD21CD-4C49-E7DB-9E56-3462161C0DE8}"/>
              </a:ext>
            </a:extLst>
          </p:cNvPr>
          <p:cNvSpPr>
            <a:spLocks noGrp="1"/>
          </p:cNvSpPr>
          <p:nvPr>
            <p:ph idx="1"/>
          </p:nvPr>
        </p:nvSpPr>
        <p:spPr/>
        <p:txBody>
          <a:bodyPr/>
          <a:lstStyle/>
          <a:p>
            <a:r>
              <a:rPr lang="en-US" sz="1800" dirty="0"/>
              <a:t>Summary of Task 4.3</a:t>
            </a:r>
          </a:p>
          <a:p>
            <a:pPr lvl="1"/>
            <a:r>
              <a:rPr lang="en-US" sz="1800" dirty="0"/>
              <a:t>Task 4.3 involves developing AI models to help personalize treatment planning, select appropriate rehabilitation activities, and predict treatment effectiveness and potential side effects. These models work hand in hand with the prognostic analytics and data harmonization developed under Task 4.1.</a:t>
            </a:r>
          </a:p>
          <a:p>
            <a:endParaRPr lang="en-US" sz="1800" dirty="0"/>
          </a:p>
          <a:p>
            <a:r>
              <a:rPr lang="en-US" sz="1800" dirty="0"/>
              <a:t>Impact of Task 4.3</a:t>
            </a:r>
          </a:p>
          <a:p>
            <a:pPr lvl="1"/>
            <a:r>
              <a:rPr lang="en-US" sz="1800" dirty="0"/>
              <a:t>The work done in Task 4.3 is essential in making the TeleRehaB DSS a comprehensive tool for optimizing and personalizing treatment for patients at risk of falls. It enhances the precision and effectiveness of interventions, improves patient safety and compliance, and ensures efficient use of resources.</a:t>
            </a:r>
          </a:p>
          <a:p>
            <a:endParaRPr lang="en-US" sz="1800" dirty="0"/>
          </a:p>
          <a:p>
            <a:r>
              <a:rPr lang="en-US" sz="1800" dirty="0"/>
              <a:t>Future Outlook</a:t>
            </a:r>
          </a:p>
          <a:p>
            <a:pPr lvl="1"/>
            <a:r>
              <a:rPr lang="en-US" sz="1800" dirty="0"/>
              <a:t>As we continue to refine and validate our AI models, we anticipate that they will become even more precise and effective. We are excited about the potential of the TeleRehaB DSS to transform treatment for patients at risk of falls."</a:t>
            </a:r>
          </a:p>
          <a:p>
            <a:endParaRPr lang="en-US" sz="1800" dirty="0"/>
          </a:p>
          <a:p>
            <a:r>
              <a:rPr lang="en-US" sz="1800" dirty="0"/>
              <a:t>Final Thoughts</a:t>
            </a:r>
          </a:p>
          <a:p>
            <a:pPr lvl="1"/>
            <a:r>
              <a:rPr lang="en-US" sz="1600" dirty="0"/>
              <a:t>We firmly believe in the transformative potential of AI in healthcare, and we are confident that the </a:t>
            </a:r>
            <a:r>
              <a:rPr lang="en-US" sz="1600" dirty="0" err="1"/>
              <a:t>TeleRehaB</a:t>
            </a:r>
            <a:r>
              <a:rPr lang="en-US" sz="1600" dirty="0"/>
              <a:t> DSS project will contribute significantly to this transformation.</a:t>
            </a:r>
          </a:p>
        </p:txBody>
      </p:sp>
      <p:sp>
        <p:nvSpPr>
          <p:cNvPr id="4" name="Slide Number Placeholder 3">
            <a:extLst>
              <a:ext uri="{FF2B5EF4-FFF2-40B4-BE49-F238E27FC236}">
                <a16:creationId xmlns:a16="http://schemas.microsoft.com/office/drawing/2014/main" id="{F29BBDDC-1027-CF38-D1E0-C94185DC01F5}"/>
              </a:ext>
            </a:extLst>
          </p:cNvPr>
          <p:cNvSpPr>
            <a:spLocks noGrp="1"/>
          </p:cNvSpPr>
          <p:nvPr>
            <p:ph type="sldNum" sz="quarter" idx="4"/>
          </p:nvPr>
        </p:nvSpPr>
        <p:spPr/>
        <p:txBody>
          <a:bodyPr/>
          <a:lstStyle/>
          <a:p>
            <a:fld id="{A3032E39-2DD7-6341-87B9-9AB98FE36691}" type="slidenum">
              <a:rPr lang="en-US" smtClean="0"/>
              <a:pPr/>
              <a:t>22</a:t>
            </a:fld>
            <a:endParaRPr lang="en-US" dirty="0"/>
          </a:p>
        </p:txBody>
      </p:sp>
      <p:sp>
        <p:nvSpPr>
          <p:cNvPr id="5" name="Footer Placeholder 4">
            <a:extLst>
              <a:ext uri="{FF2B5EF4-FFF2-40B4-BE49-F238E27FC236}">
                <a16:creationId xmlns:a16="http://schemas.microsoft.com/office/drawing/2014/main" id="{5148B25B-5BC8-5528-AD06-BDB9FD57ED2B}"/>
              </a:ext>
            </a:extLst>
          </p:cNvPr>
          <p:cNvSpPr>
            <a:spLocks noGrp="1"/>
          </p:cNvSpPr>
          <p:nvPr>
            <p:ph type="ftr" sz="quarter" idx="3"/>
          </p:nvPr>
        </p:nvSpPr>
        <p:spPr/>
        <p:txBody>
          <a:bodyPr/>
          <a:lstStyle/>
          <a:p>
            <a:r>
              <a:rPr lang="en-US"/>
              <a:t>TELEREHAB XXX|MONTH YEAR|CONFIDENTIAL- INTERNAL USE ONLY</a:t>
            </a:r>
            <a:endParaRPr lang="en-US" dirty="0"/>
          </a:p>
        </p:txBody>
      </p:sp>
    </p:spTree>
    <p:extLst>
      <p:ext uri="{BB962C8B-B14F-4D97-AF65-F5344CB8AC3E}">
        <p14:creationId xmlns:p14="http://schemas.microsoft.com/office/powerpoint/2010/main" val="40972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DA900-2FF6-679B-90CC-5D09D4C2DC09}"/>
              </a:ext>
            </a:extLst>
          </p:cNvPr>
          <p:cNvSpPr>
            <a:spLocks noGrp="1"/>
          </p:cNvSpPr>
          <p:nvPr>
            <p:ph type="body" sz="quarter" idx="10"/>
          </p:nvPr>
        </p:nvSpPr>
        <p:spPr>
          <a:xfrm>
            <a:off x="780716" y="2290513"/>
            <a:ext cx="5924884" cy="3171824"/>
          </a:xfrm>
        </p:spPr>
        <p:txBody>
          <a:bodyPr/>
          <a:lstStyle/>
          <a:p>
            <a:r>
              <a:rPr lang="en-US" b="0" dirty="0"/>
              <a:t>Thanks for your attention.</a:t>
            </a:r>
          </a:p>
          <a:p>
            <a:r>
              <a:rPr lang="en-US" dirty="0"/>
              <a:t>Any question?</a:t>
            </a:r>
          </a:p>
          <a:p>
            <a:endParaRPr lang="es-ES" dirty="0"/>
          </a:p>
        </p:txBody>
      </p:sp>
    </p:spTree>
    <p:extLst>
      <p:ext uri="{BB962C8B-B14F-4D97-AF65-F5344CB8AC3E}">
        <p14:creationId xmlns:p14="http://schemas.microsoft.com/office/powerpoint/2010/main" val="110833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DB6C9-09B4-1B3B-869C-4FFDE8A90104}"/>
              </a:ext>
            </a:extLst>
          </p:cNvPr>
          <p:cNvSpPr>
            <a:spLocks noGrp="1"/>
          </p:cNvSpPr>
          <p:nvPr>
            <p:ph type="title"/>
          </p:nvPr>
        </p:nvSpPr>
        <p:spPr>
          <a:xfrm>
            <a:off x="455613" y="448055"/>
            <a:ext cx="13716000" cy="320040"/>
          </a:xfrm>
        </p:spPr>
        <p:txBody>
          <a:bodyPr anchor="t">
            <a:normAutofit fontScale="90000"/>
          </a:bodyPr>
          <a:lstStyle/>
          <a:p>
            <a:r>
              <a:rPr lang="en-US" dirty="0"/>
              <a:t>Task 4.3: AI models for </a:t>
            </a:r>
            <a:r>
              <a:rPr lang="en-US" dirty="0" err="1"/>
              <a:t>personalised</a:t>
            </a:r>
            <a:r>
              <a:rPr lang="en-US" dirty="0"/>
              <a:t> treatment planning</a:t>
            </a:r>
            <a:br>
              <a:rPr lang="en-US" dirty="0"/>
            </a:br>
            <a:endParaRPr lang="en-US" dirty="0"/>
          </a:p>
        </p:txBody>
      </p:sp>
      <p:sp>
        <p:nvSpPr>
          <p:cNvPr id="12" name="Text Placeholder 2">
            <a:extLst>
              <a:ext uri="{FF2B5EF4-FFF2-40B4-BE49-F238E27FC236}">
                <a16:creationId xmlns:a16="http://schemas.microsoft.com/office/drawing/2014/main" id="{A63B1CA1-0223-6BDB-E2D3-4495B65699EC}"/>
              </a:ext>
            </a:extLst>
          </p:cNvPr>
          <p:cNvSpPr>
            <a:spLocks noGrp="1"/>
          </p:cNvSpPr>
          <p:nvPr>
            <p:ph type="body" sz="quarter" idx="12"/>
          </p:nvPr>
        </p:nvSpPr>
        <p:spPr>
          <a:xfrm>
            <a:off x="455613" y="751078"/>
            <a:ext cx="13713800" cy="320040"/>
          </a:xfrm>
        </p:spPr>
        <p:txBody>
          <a:bodyPr/>
          <a:lstStyle/>
          <a:p>
            <a:r>
              <a:rPr lang="en-US" dirty="0"/>
              <a:t>INTRODUCTION</a:t>
            </a:r>
          </a:p>
        </p:txBody>
      </p:sp>
      <p:sp>
        <p:nvSpPr>
          <p:cNvPr id="14" name="Slide Number Placeholder 4">
            <a:extLst>
              <a:ext uri="{FF2B5EF4-FFF2-40B4-BE49-F238E27FC236}">
                <a16:creationId xmlns:a16="http://schemas.microsoft.com/office/drawing/2014/main" id="{D9E2A041-0736-F903-7686-AE2A073FBB7C}"/>
              </a:ext>
            </a:extLst>
          </p:cNvPr>
          <p:cNvSpPr>
            <a:spLocks noGrp="1"/>
          </p:cNvSpPr>
          <p:nvPr>
            <p:ph type="sldNum" sz="quarter" idx="4"/>
          </p:nvPr>
        </p:nvSpPr>
        <p:spPr>
          <a:xfrm>
            <a:off x="455613" y="7555867"/>
            <a:ext cx="457200" cy="228600"/>
          </a:xfrm>
        </p:spPr>
        <p:txBody>
          <a:bodyPr/>
          <a:lstStyle/>
          <a:p>
            <a:pPr>
              <a:spcAft>
                <a:spcPts val="600"/>
              </a:spcAft>
            </a:pPr>
            <a:fld id="{A3032E39-2DD7-6341-87B9-9AB98FE36691}" type="slidenum">
              <a:rPr lang="en-US" smtClean="0"/>
              <a:pPr>
                <a:spcAft>
                  <a:spcPts val="600"/>
                </a:spcAft>
              </a:pPr>
              <a:t>3</a:t>
            </a:fld>
            <a:endParaRPr lang="en-US"/>
          </a:p>
        </p:txBody>
      </p:sp>
      <p:sp>
        <p:nvSpPr>
          <p:cNvPr id="16" name="Footer Placeholder 5">
            <a:extLst>
              <a:ext uri="{FF2B5EF4-FFF2-40B4-BE49-F238E27FC236}">
                <a16:creationId xmlns:a16="http://schemas.microsoft.com/office/drawing/2014/main" id="{CA604E23-1DFD-29AC-9341-247504C2A15D}"/>
              </a:ext>
            </a:extLst>
          </p:cNvPr>
          <p:cNvSpPr>
            <a:spLocks noGrp="1"/>
          </p:cNvSpPr>
          <p:nvPr>
            <p:ph type="ftr" sz="quarter" idx="3"/>
          </p:nvPr>
        </p:nvSpPr>
        <p:spPr>
          <a:xfrm>
            <a:off x="912813" y="7555867"/>
            <a:ext cx="8229600" cy="228600"/>
          </a:xfrm>
        </p:spPr>
        <p:txBody>
          <a:bodyPr/>
          <a:lstStyle/>
          <a:p>
            <a:pPr>
              <a:spcAft>
                <a:spcPts val="600"/>
              </a:spcAft>
            </a:pPr>
            <a:r>
              <a:rPr lang="en-US"/>
              <a:t>TELEREHAB XXX|MONTH YEAR|CONFIDENTIAL- INTERNAL USE ONLY</a:t>
            </a:r>
          </a:p>
        </p:txBody>
      </p:sp>
      <p:graphicFrame>
        <p:nvGraphicFramePr>
          <p:cNvPr id="8" name="Content Placeholder 4">
            <a:extLst>
              <a:ext uri="{FF2B5EF4-FFF2-40B4-BE49-F238E27FC236}">
                <a16:creationId xmlns:a16="http://schemas.microsoft.com/office/drawing/2014/main" id="{F7D14091-A7D1-8274-3119-23ED3EC1E5AB}"/>
              </a:ext>
            </a:extLst>
          </p:cNvPr>
          <p:cNvGraphicFramePr>
            <a:graphicFrameLocks noGrp="1"/>
          </p:cNvGraphicFramePr>
          <p:nvPr>
            <p:ph idx="1"/>
            <p:extLst>
              <p:ext uri="{D42A27DB-BD31-4B8C-83A1-F6EECF244321}">
                <p14:modId xmlns:p14="http://schemas.microsoft.com/office/powerpoint/2010/main" val="3388715355"/>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1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6078A-34FB-F2DA-2471-CDF8BE7AE4BE}"/>
              </a:ext>
            </a:extLst>
          </p:cNvPr>
          <p:cNvSpPr>
            <a:spLocks noGrp="1"/>
          </p:cNvSpPr>
          <p:nvPr>
            <p:ph type="title"/>
          </p:nvPr>
        </p:nvSpPr>
        <p:spPr>
          <a:xfrm>
            <a:off x="455613" y="448055"/>
            <a:ext cx="13716000" cy="320040"/>
          </a:xfrm>
        </p:spPr>
        <p:txBody>
          <a:bodyPr anchor="t">
            <a:normAutofit fontScale="90000"/>
          </a:bodyPr>
          <a:lstStyle/>
          <a:p>
            <a:r>
              <a:rPr lang="en-US" dirty="0"/>
              <a:t>Task 4.3: AI models for </a:t>
            </a:r>
            <a:r>
              <a:rPr lang="en-US" dirty="0" err="1"/>
              <a:t>personalised</a:t>
            </a:r>
            <a:r>
              <a:rPr lang="en-US" dirty="0"/>
              <a:t> treatment planning</a:t>
            </a:r>
            <a:br>
              <a:rPr lang="en-US" dirty="0"/>
            </a:br>
            <a:endParaRPr lang="en-US" dirty="0"/>
          </a:p>
        </p:txBody>
      </p:sp>
      <p:sp>
        <p:nvSpPr>
          <p:cNvPr id="15" name="Text Placeholder 2">
            <a:extLst>
              <a:ext uri="{FF2B5EF4-FFF2-40B4-BE49-F238E27FC236}">
                <a16:creationId xmlns:a16="http://schemas.microsoft.com/office/drawing/2014/main" id="{BCA5FAD2-157F-1626-4E25-AD4515E13B0F}"/>
              </a:ext>
            </a:extLst>
          </p:cNvPr>
          <p:cNvSpPr>
            <a:spLocks noGrp="1"/>
          </p:cNvSpPr>
          <p:nvPr>
            <p:ph type="body" sz="quarter" idx="12"/>
          </p:nvPr>
        </p:nvSpPr>
        <p:spPr>
          <a:xfrm>
            <a:off x="455613" y="751078"/>
            <a:ext cx="13713800" cy="320040"/>
          </a:xfrm>
        </p:spPr>
        <p:txBody>
          <a:bodyPr/>
          <a:lstStyle/>
          <a:p>
            <a:r>
              <a:rPr lang="en-US" dirty="0"/>
              <a:t>Relative Objectives</a:t>
            </a:r>
          </a:p>
        </p:txBody>
      </p:sp>
      <p:sp>
        <p:nvSpPr>
          <p:cNvPr id="4" name="Slide Number Placeholder 3">
            <a:extLst>
              <a:ext uri="{FF2B5EF4-FFF2-40B4-BE49-F238E27FC236}">
                <a16:creationId xmlns:a16="http://schemas.microsoft.com/office/drawing/2014/main" id="{2AACEF40-3A1D-5BCA-14F6-5F5FD29532B2}"/>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4</a:t>
            </a:fld>
            <a:endParaRPr lang="en-US"/>
          </a:p>
        </p:txBody>
      </p:sp>
      <p:sp>
        <p:nvSpPr>
          <p:cNvPr id="5" name="Footer Placeholder 4">
            <a:extLst>
              <a:ext uri="{FF2B5EF4-FFF2-40B4-BE49-F238E27FC236}">
                <a16:creationId xmlns:a16="http://schemas.microsoft.com/office/drawing/2014/main" id="{714DE808-FAD1-92D3-366F-37703A40BB3C}"/>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graphicFrame>
        <p:nvGraphicFramePr>
          <p:cNvPr id="11" name="Content Placeholder 7">
            <a:extLst>
              <a:ext uri="{FF2B5EF4-FFF2-40B4-BE49-F238E27FC236}">
                <a16:creationId xmlns:a16="http://schemas.microsoft.com/office/drawing/2014/main" id="{741EE7B6-602A-75F2-30DA-9B863EF9EE03}"/>
              </a:ext>
            </a:extLst>
          </p:cNvPr>
          <p:cNvGraphicFramePr>
            <a:graphicFrameLocks noGrp="1"/>
          </p:cNvGraphicFramePr>
          <p:nvPr>
            <p:ph idx="1"/>
            <p:extLst>
              <p:ext uri="{D42A27DB-BD31-4B8C-83A1-F6EECF244321}">
                <p14:modId xmlns:p14="http://schemas.microsoft.com/office/powerpoint/2010/main" val="3666227049"/>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77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6B7DAE-DF14-5004-B813-A36F0A664355}"/>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AEF7AD72-CF30-6A01-4C62-68BE3538CAD9}"/>
              </a:ext>
            </a:extLst>
          </p:cNvPr>
          <p:cNvSpPr>
            <a:spLocks noGrp="1"/>
          </p:cNvSpPr>
          <p:nvPr>
            <p:ph type="body" sz="quarter" idx="12"/>
          </p:nvPr>
        </p:nvSpPr>
        <p:spPr>
          <a:xfrm>
            <a:off x="455613" y="751078"/>
            <a:ext cx="13713800" cy="320040"/>
          </a:xfrm>
        </p:spPr>
        <p:txBody>
          <a:bodyPr>
            <a:normAutofit/>
          </a:bodyPr>
          <a:lstStyle/>
          <a:p>
            <a:pPr>
              <a:spcAft>
                <a:spcPts val="600"/>
              </a:spcAft>
            </a:pPr>
            <a:r>
              <a:rPr lang="en-US" dirty="0"/>
              <a:t>Overview</a:t>
            </a:r>
            <a:endParaRPr lang="en-US"/>
          </a:p>
        </p:txBody>
      </p:sp>
      <p:sp>
        <p:nvSpPr>
          <p:cNvPr id="4" name="Slide Number Placeholder 3">
            <a:extLst>
              <a:ext uri="{FF2B5EF4-FFF2-40B4-BE49-F238E27FC236}">
                <a16:creationId xmlns:a16="http://schemas.microsoft.com/office/drawing/2014/main" id="{F3E2E87C-D7FD-CFA6-656C-60A0450F59B5}"/>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5</a:t>
            </a:fld>
            <a:endParaRPr lang="en-US"/>
          </a:p>
        </p:txBody>
      </p:sp>
      <p:sp>
        <p:nvSpPr>
          <p:cNvPr id="5" name="Footer Placeholder 4">
            <a:extLst>
              <a:ext uri="{FF2B5EF4-FFF2-40B4-BE49-F238E27FC236}">
                <a16:creationId xmlns:a16="http://schemas.microsoft.com/office/drawing/2014/main" id="{0708E6DD-EBA2-5912-63F7-465524C02213}"/>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graphicFrame>
        <p:nvGraphicFramePr>
          <p:cNvPr id="12" name="Content Placeholder 8">
            <a:extLst>
              <a:ext uri="{FF2B5EF4-FFF2-40B4-BE49-F238E27FC236}">
                <a16:creationId xmlns:a16="http://schemas.microsoft.com/office/drawing/2014/main" id="{A86A4117-EC40-186A-2FA8-B2D75ABCB93D}"/>
              </a:ext>
            </a:extLst>
          </p:cNvPr>
          <p:cNvGraphicFramePr>
            <a:graphicFrameLocks noGrp="1"/>
          </p:cNvGraphicFramePr>
          <p:nvPr>
            <p:ph idx="1"/>
            <p:extLst>
              <p:ext uri="{D42A27DB-BD31-4B8C-83A1-F6EECF244321}">
                <p14:modId xmlns:p14="http://schemas.microsoft.com/office/powerpoint/2010/main" val="3527044180"/>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482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C78379C-9C62-7892-0080-6C966F503F56}"/>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3" name="Text Placeholder 12">
            <a:extLst>
              <a:ext uri="{FF2B5EF4-FFF2-40B4-BE49-F238E27FC236}">
                <a16:creationId xmlns:a16="http://schemas.microsoft.com/office/drawing/2014/main" id="{4FC19551-8006-95C9-0267-4BEC910F9350}"/>
              </a:ext>
            </a:extLst>
          </p:cNvPr>
          <p:cNvSpPr>
            <a:spLocks noGrp="1"/>
          </p:cNvSpPr>
          <p:nvPr>
            <p:ph type="body" sz="quarter" idx="12"/>
          </p:nvPr>
        </p:nvSpPr>
        <p:spPr>
          <a:xfrm>
            <a:off x="455613" y="751078"/>
            <a:ext cx="13713800" cy="320040"/>
          </a:xfrm>
        </p:spPr>
        <p:txBody>
          <a:bodyPr>
            <a:normAutofit/>
          </a:bodyPr>
          <a:lstStyle/>
          <a:p>
            <a:pPr>
              <a:spcAft>
                <a:spcPts val="600"/>
              </a:spcAft>
            </a:pPr>
            <a:r>
              <a:rPr lang="en-US"/>
              <a:t>AI BASED Models</a:t>
            </a:r>
          </a:p>
        </p:txBody>
      </p:sp>
      <p:sp>
        <p:nvSpPr>
          <p:cNvPr id="4" name="Slide Number Placeholder 3">
            <a:extLst>
              <a:ext uri="{FF2B5EF4-FFF2-40B4-BE49-F238E27FC236}">
                <a16:creationId xmlns:a16="http://schemas.microsoft.com/office/drawing/2014/main" id="{00DB64BC-CA12-24B6-6F25-5F4F10B21873}"/>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6</a:t>
            </a:fld>
            <a:endParaRPr lang="en-US"/>
          </a:p>
        </p:txBody>
      </p:sp>
      <p:sp>
        <p:nvSpPr>
          <p:cNvPr id="5" name="Footer Placeholder 4">
            <a:extLst>
              <a:ext uri="{FF2B5EF4-FFF2-40B4-BE49-F238E27FC236}">
                <a16:creationId xmlns:a16="http://schemas.microsoft.com/office/drawing/2014/main" id="{F24CFE72-AB42-1768-03E6-56642BEE658B}"/>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graphicFrame>
        <p:nvGraphicFramePr>
          <p:cNvPr id="15" name="Content Placeholder 11">
            <a:extLst>
              <a:ext uri="{FF2B5EF4-FFF2-40B4-BE49-F238E27FC236}">
                <a16:creationId xmlns:a16="http://schemas.microsoft.com/office/drawing/2014/main" id="{1FBCD223-B84B-6D70-F906-28EFA6365D2C}"/>
              </a:ext>
            </a:extLst>
          </p:cNvPr>
          <p:cNvGraphicFramePr>
            <a:graphicFrameLocks noGrp="1"/>
          </p:cNvGraphicFramePr>
          <p:nvPr>
            <p:ph idx="1"/>
            <p:extLst>
              <p:ext uri="{D42A27DB-BD31-4B8C-83A1-F6EECF244321}">
                <p14:modId xmlns:p14="http://schemas.microsoft.com/office/powerpoint/2010/main" val="267130115"/>
              </p:ext>
            </p:extLst>
          </p:nvPr>
        </p:nvGraphicFramePr>
        <p:xfrm>
          <a:off x="459401" y="1597025"/>
          <a:ext cx="13713799"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82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65B2C22-3BF1-0B68-011E-F86D8F7E03E1}"/>
              </a:ext>
            </a:extLst>
          </p:cNvPr>
          <p:cNvSpPr>
            <a:spLocks noGrp="1"/>
          </p:cNvSpPr>
          <p:nvPr>
            <p:ph idx="1"/>
          </p:nvPr>
        </p:nvSpPr>
        <p:spPr>
          <a:xfrm>
            <a:off x="455613" y="1597025"/>
            <a:ext cx="8912458" cy="5487988"/>
          </a:xfrm>
        </p:spPr>
        <p:txBody>
          <a:bodyPr>
            <a:normAutofit/>
          </a:bodyPr>
          <a:lstStyle/>
          <a:p>
            <a:pPr>
              <a:lnSpc>
                <a:spcPct val="90000"/>
              </a:lnSpc>
            </a:pPr>
            <a:r>
              <a:rPr lang="en-US" sz="1500" b="1" dirty="0"/>
              <a:t>The Challenge</a:t>
            </a:r>
          </a:p>
          <a:p>
            <a:pPr lvl="1">
              <a:lnSpc>
                <a:spcPct val="90000"/>
              </a:lnSpc>
            </a:pPr>
            <a:r>
              <a:rPr lang="en-US" sz="1500" dirty="0">
                <a:solidFill>
                  <a:srgbClr val="164374"/>
                </a:solidFill>
              </a:rPr>
              <a:t>One of the key challenges in healthcare, particularly in rehabilitation, is determining the most suitable intervention plan. It requires careful consideration of the patient's specific circumstances, medical history, and potential benefits and risks.</a:t>
            </a:r>
          </a:p>
          <a:p>
            <a:pPr>
              <a:lnSpc>
                <a:spcPct val="90000"/>
              </a:lnSpc>
            </a:pPr>
            <a:endParaRPr lang="en-US" sz="1500" dirty="0"/>
          </a:p>
          <a:p>
            <a:pPr>
              <a:lnSpc>
                <a:spcPct val="90000"/>
              </a:lnSpc>
            </a:pPr>
            <a:r>
              <a:rPr lang="en-US" sz="1500" b="1" dirty="0"/>
              <a:t>Role of AI Models in Intervention Selection</a:t>
            </a:r>
          </a:p>
          <a:p>
            <a:pPr lvl="1">
              <a:lnSpc>
                <a:spcPct val="90000"/>
              </a:lnSpc>
            </a:pPr>
            <a:r>
              <a:rPr lang="en-US" sz="1500" dirty="0">
                <a:solidFill>
                  <a:srgbClr val="164374"/>
                </a:solidFill>
              </a:rPr>
              <a:t>AI models aid in this selection process by analyzing complex patient data and recommending interventions that are most likely to be beneficial. This is based on historical data, clinical evidence, and patient-specific factors.</a:t>
            </a:r>
          </a:p>
          <a:p>
            <a:pPr>
              <a:lnSpc>
                <a:spcPct val="90000"/>
              </a:lnSpc>
            </a:pPr>
            <a:endParaRPr lang="en-US" sz="1500" dirty="0"/>
          </a:p>
          <a:p>
            <a:pPr>
              <a:lnSpc>
                <a:spcPct val="90000"/>
              </a:lnSpc>
            </a:pPr>
            <a:r>
              <a:rPr lang="en-US" sz="1500" b="1" dirty="0"/>
              <a:t>Consideration of Resources and Cost-Effectiveness</a:t>
            </a:r>
          </a:p>
          <a:p>
            <a:pPr lvl="1">
              <a:lnSpc>
                <a:spcPct val="90000"/>
              </a:lnSpc>
            </a:pPr>
            <a:r>
              <a:rPr lang="en-US" sz="1500" dirty="0">
                <a:solidFill>
                  <a:srgbClr val="164374"/>
                </a:solidFill>
              </a:rPr>
              <a:t>The AI models also consider the resources available, including staff time, equipment, and budget, as well as the cost-effectiveness of each potential intervention. This ensures that we're not only selecting the most beneficial treatment but also the most feasible and cost-effective one.</a:t>
            </a:r>
          </a:p>
          <a:p>
            <a:pPr>
              <a:lnSpc>
                <a:spcPct val="90000"/>
              </a:lnSpc>
            </a:pPr>
            <a:endParaRPr lang="en-US" sz="1500" dirty="0"/>
          </a:p>
          <a:p>
            <a:pPr>
              <a:lnSpc>
                <a:spcPct val="90000"/>
              </a:lnSpc>
            </a:pPr>
            <a:r>
              <a:rPr lang="en-US" sz="1500" b="1" dirty="0"/>
              <a:t>Resulting Benefits</a:t>
            </a:r>
          </a:p>
          <a:p>
            <a:pPr lvl="1">
              <a:lnSpc>
                <a:spcPct val="90000"/>
              </a:lnSpc>
            </a:pPr>
            <a:r>
              <a:rPr lang="en-US" sz="1500" dirty="0">
                <a:solidFill>
                  <a:srgbClr val="164374"/>
                </a:solidFill>
              </a:rPr>
              <a:t>With AI's help, we aim to optimize treatment outcomes, improve patient satisfaction, and ensure efficient resource utilization. This is a major step towards our project's goal of providing effective and affordable treatment for patients at risk of fall.</a:t>
            </a:r>
          </a:p>
        </p:txBody>
      </p:sp>
      <p:pic>
        <p:nvPicPr>
          <p:cNvPr id="12" name="Picture 11">
            <a:extLst>
              <a:ext uri="{FF2B5EF4-FFF2-40B4-BE49-F238E27FC236}">
                <a16:creationId xmlns:a16="http://schemas.microsoft.com/office/drawing/2014/main" id="{CA71C305-4D72-8680-00EC-870A61E444A2}"/>
              </a:ext>
            </a:extLst>
          </p:cNvPr>
          <p:cNvPicPr>
            <a:picLocks noChangeAspect="1"/>
          </p:cNvPicPr>
          <p:nvPr/>
        </p:nvPicPr>
        <p:blipFill rotWithShape="1">
          <a:blip r:embed="rId2"/>
          <a:srcRect l="16632" r="16658" b="-3"/>
          <a:stretch/>
        </p:blipFill>
        <p:spPr>
          <a:xfrm>
            <a:off x="9598025" y="10"/>
            <a:ext cx="5032375" cy="7543790"/>
          </a:xfrm>
          <a:prstGeom prst="rect">
            <a:avLst/>
          </a:prstGeom>
          <a:noFill/>
        </p:spPr>
      </p:pic>
      <p:sp>
        <p:nvSpPr>
          <p:cNvPr id="4" name="Slide Number Placeholder 3">
            <a:extLst>
              <a:ext uri="{FF2B5EF4-FFF2-40B4-BE49-F238E27FC236}">
                <a16:creationId xmlns:a16="http://schemas.microsoft.com/office/drawing/2014/main" id="{8FFD2C26-5F70-84A7-E6D6-77987247BD52}"/>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7</a:t>
            </a:fld>
            <a:endParaRPr lang="en-US"/>
          </a:p>
        </p:txBody>
      </p:sp>
      <p:sp>
        <p:nvSpPr>
          <p:cNvPr id="5" name="Footer Placeholder 4">
            <a:extLst>
              <a:ext uri="{FF2B5EF4-FFF2-40B4-BE49-F238E27FC236}">
                <a16:creationId xmlns:a16="http://schemas.microsoft.com/office/drawing/2014/main" id="{7A311B0F-0292-96BD-68E1-AF35F21C072D}"/>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sp>
        <p:nvSpPr>
          <p:cNvPr id="8" name="Title 7">
            <a:extLst>
              <a:ext uri="{FF2B5EF4-FFF2-40B4-BE49-F238E27FC236}">
                <a16:creationId xmlns:a16="http://schemas.microsoft.com/office/drawing/2014/main" id="{621DF852-2D8A-4610-EEA5-7EC0DF153FF0}"/>
              </a:ext>
            </a:extLst>
          </p:cNvPr>
          <p:cNvSpPr>
            <a:spLocks noGrp="1"/>
          </p:cNvSpPr>
          <p:nvPr>
            <p:ph type="title"/>
          </p:nvPr>
        </p:nvSpPr>
        <p:spPr>
          <a:xfrm>
            <a:off x="455613" y="445133"/>
            <a:ext cx="8681425" cy="320040"/>
          </a:xfrm>
        </p:spPr>
        <p:txBody>
          <a:bodyPr anchor="t">
            <a:normAutofit fontScale="90000"/>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5BC5C4AA-5779-6AA2-10CB-9D228E7B2C85}"/>
              </a:ext>
            </a:extLst>
          </p:cNvPr>
          <p:cNvSpPr>
            <a:spLocks noGrp="1"/>
          </p:cNvSpPr>
          <p:nvPr>
            <p:ph type="body" sz="quarter" idx="13"/>
          </p:nvPr>
        </p:nvSpPr>
        <p:spPr>
          <a:xfrm>
            <a:off x="460987" y="1141285"/>
            <a:ext cx="13713800" cy="320040"/>
          </a:xfrm>
        </p:spPr>
        <p:txBody>
          <a:bodyPr>
            <a:normAutofit/>
          </a:bodyPr>
          <a:lstStyle/>
          <a:p>
            <a:pPr>
              <a:spcAft>
                <a:spcPts val="600"/>
              </a:spcAft>
            </a:pPr>
            <a:r>
              <a:rPr lang="en-US" dirty="0"/>
              <a:t>Intervention Selection</a:t>
            </a:r>
          </a:p>
        </p:txBody>
      </p:sp>
    </p:spTree>
    <p:extLst>
      <p:ext uri="{BB962C8B-B14F-4D97-AF65-F5344CB8AC3E}">
        <p14:creationId xmlns:p14="http://schemas.microsoft.com/office/powerpoint/2010/main" val="302383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FBBDD8-7C38-C175-33B5-53CF841F4BE4}"/>
              </a:ext>
            </a:extLst>
          </p:cNvPr>
          <p:cNvSpPr>
            <a:spLocks noGrp="1"/>
          </p:cNvSpPr>
          <p:nvPr>
            <p:ph type="title"/>
          </p:nvPr>
        </p:nvSpPr>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D107C92E-B927-ADBC-F6C3-B68EE506E224}"/>
              </a:ext>
            </a:extLst>
          </p:cNvPr>
          <p:cNvSpPr>
            <a:spLocks noGrp="1"/>
          </p:cNvSpPr>
          <p:nvPr>
            <p:ph type="body" sz="quarter" idx="12"/>
          </p:nvPr>
        </p:nvSpPr>
        <p:spPr/>
        <p:txBody>
          <a:bodyPr>
            <a:normAutofit/>
          </a:bodyPr>
          <a:lstStyle/>
          <a:p>
            <a:pPr>
              <a:spcAft>
                <a:spcPts val="600"/>
              </a:spcAft>
            </a:pPr>
            <a:r>
              <a:rPr lang="en-US" dirty="0"/>
              <a:t>Personalised Rehabilitation Activities</a:t>
            </a:r>
            <a:endParaRPr lang="en-US"/>
          </a:p>
        </p:txBody>
      </p:sp>
      <p:graphicFrame>
        <p:nvGraphicFramePr>
          <p:cNvPr id="12" name="Content Placeholder 8">
            <a:extLst>
              <a:ext uri="{FF2B5EF4-FFF2-40B4-BE49-F238E27FC236}">
                <a16:creationId xmlns:a16="http://schemas.microsoft.com/office/drawing/2014/main" id="{9CC5EBA8-7EDB-0CA5-468F-1CA0E4F69637}"/>
              </a:ext>
            </a:extLst>
          </p:cNvPr>
          <p:cNvGraphicFramePr>
            <a:graphicFrameLocks noGrp="1"/>
          </p:cNvGraphicFramePr>
          <p:nvPr>
            <p:ph idx="1"/>
            <p:extLst>
              <p:ext uri="{D42A27DB-BD31-4B8C-83A1-F6EECF244321}">
                <p14:modId xmlns:p14="http://schemas.microsoft.com/office/powerpoint/2010/main" val="1054556131"/>
              </p:ext>
            </p:extLst>
          </p:nvPr>
        </p:nvGraphicFramePr>
        <p:xfrm>
          <a:off x="458788" y="1597025"/>
          <a:ext cx="13714412"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649413B-15C5-4E26-3F1C-7E6D81EC46D1}"/>
              </a:ext>
            </a:extLst>
          </p:cNvPr>
          <p:cNvSpPr>
            <a:spLocks noGrp="1"/>
          </p:cNvSpPr>
          <p:nvPr>
            <p:ph type="sldNum" sz="quarter" idx="4"/>
          </p:nvPr>
        </p:nvSpPr>
        <p:spPr/>
        <p:txBody>
          <a:bodyPr anchor="ctr">
            <a:normAutofit/>
          </a:bodyPr>
          <a:lstStyle/>
          <a:p>
            <a:pPr>
              <a:spcAft>
                <a:spcPts val="600"/>
              </a:spcAft>
            </a:pPr>
            <a:fld id="{A3032E39-2DD7-6341-87B9-9AB98FE36691}" type="slidenum">
              <a:rPr lang="en-US" smtClean="0"/>
              <a:pPr>
                <a:spcAft>
                  <a:spcPts val="600"/>
                </a:spcAft>
              </a:pPr>
              <a:t>8</a:t>
            </a:fld>
            <a:endParaRPr lang="en-US"/>
          </a:p>
        </p:txBody>
      </p:sp>
      <p:sp>
        <p:nvSpPr>
          <p:cNvPr id="5" name="Footer Placeholder 4">
            <a:extLst>
              <a:ext uri="{FF2B5EF4-FFF2-40B4-BE49-F238E27FC236}">
                <a16:creationId xmlns:a16="http://schemas.microsoft.com/office/drawing/2014/main" id="{891FA626-E230-6817-4877-955EDEC2EDF6}"/>
              </a:ext>
            </a:extLst>
          </p:cNvPr>
          <p:cNvSpPr>
            <a:spLocks noGrp="1"/>
          </p:cNvSpPr>
          <p:nvPr>
            <p:ph type="ftr" sz="quarter" idx="3"/>
          </p:nvPr>
        </p:nvSpPr>
        <p:spPr/>
        <p:txBody>
          <a:bodyPr anchor="ctr">
            <a:normAutofit/>
          </a:bodyPr>
          <a:lstStyle/>
          <a:p>
            <a:pPr>
              <a:spcAft>
                <a:spcPts val="600"/>
              </a:spcAft>
            </a:pPr>
            <a:r>
              <a:rPr lang="en-US"/>
              <a:t>TELEREHAB XXX|MONTH YEAR|CONFIDENTIAL- INTERNAL USE ONLY</a:t>
            </a:r>
          </a:p>
        </p:txBody>
      </p:sp>
      <p:sp>
        <p:nvSpPr>
          <p:cNvPr id="2" name="Text Placeholder 9">
            <a:extLst>
              <a:ext uri="{FF2B5EF4-FFF2-40B4-BE49-F238E27FC236}">
                <a16:creationId xmlns:a16="http://schemas.microsoft.com/office/drawing/2014/main" id="{69952038-312A-83DA-5996-C2350A9C2920}"/>
              </a:ext>
            </a:extLst>
          </p:cNvPr>
          <p:cNvSpPr txBox="1">
            <a:spLocks/>
          </p:cNvSpPr>
          <p:nvPr/>
        </p:nvSpPr>
        <p:spPr>
          <a:xfrm>
            <a:off x="455613" y="768095"/>
            <a:ext cx="13713800" cy="320040"/>
          </a:xfrm>
          <a:prstGeom prst="rect">
            <a:avLst/>
          </a:prstGeom>
        </p:spPr>
        <p:txBody>
          <a:bodyPr vert="horz" lIns="0" tIns="0" rIns="0" bIns="0" rtlCol="0">
            <a:noAutofit/>
          </a:bodyPr>
          <a:lstStyle>
            <a:lvl1pPr marL="0" indent="-228600" algn="l" defTabSz="548457" rtl="0" eaLnBrk="1" latinLnBrk="0" hangingPunct="1">
              <a:lnSpc>
                <a:spcPts val="2400"/>
              </a:lnSpc>
              <a:spcBef>
                <a:spcPts val="0"/>
              </a:spcBef>
              <a:spcAft>
                <a:spcPts val="0"/>
              </a:spcAft>
              <a:buFontTx/>
              <a:buNone/>
              <a:defRPr sz="2800" kern="1200" cap="all">
                <a:solidFill>
                  <a:srgbClr val="4BC9F1"/>
                </a:solidFill>
                <a:latin typeface="Century Gothic" panose="020B0502020202020204" pitchFamily="34" charset="0"/>
                <a:ea typeface="+mn-ea"/>
                <a:cs typeface="+mn-cs"/>
              </a:defRPr>
            </a:lvl1pPr>
            <a:lvl2pPr marL="0" indent="0" algn="l" defTabSz="548457" rtl="0" eaLnBrk="1" latinLnBrk="0" hangingPunct="1">
              <a:lnSpc>
                <a:spcPts val="2400"/>
              </a:lnSpc>
              <a:spcBef>
                <a:spcPts val="0"/>
              </a:spcBef>
              <a:spcAft>
                <a:spcPts val="0"/>
              </a:spcAft>
              <a:buFontTx/>
              <a:buNone/>
              <a:defRPr sz="2800" b="0" i="0" kern="1200" cap="all">
                <a:solidFill>
                  <a:srgbClr val="4BC9F1"/>
                </a:solidFill>
                <a:latin typeface="Raleway" panose="020B0503030101060003" pitchFamily="34" charset="0"/>
                <a:ea typeface="+mn-ea"/>
                <a:cs typeface="+mn-cs"/>
              </a:defRPr>
            </a:lvl2pPr>
            <a:lvl3pPr marL="0" indent="0" algn="l" defTabSz="548457" rtl="0" eaLnBrk="1" latinLnBrk="0" hangingPunct="1">
              <a:lnSpc>
                <a:spcPts val="2400"/>
              </a:lnSpc>
              <a:spcBef>
                <a:spcPts val="0"/>
              </a:spcBef>
              <a:spcAft>
                <a:spcPts val="0"/>
              </a:spcAft>
              <a:buFontTx/>
              <a:buNone/>
              <a:defRPr sz="2800" b="0" i="0" kern="1200" cap="all" baseline="0">
                <a:solidFill>
                  <a:schemeClr val="tx2"/>
                </a:solidFill>
                <a:latin typeface="Effra Light"/>
                <a:ea typeface="+mn-ea"/>
                <a:cs typeface="+mn-cs"/>
              </a:defRPr>
            </a:lvl3pPr>
            <a:lvl4pPr marL="0" indent="0" algn="l" defTabSz="548457" rtl="0" eaLnBrk="1" latinLnBrk="0" hangingPunct="1">
              <a:lnSpc>
                <a:spcPts val="2400"/>
              </a:lnSpc>
              <a:spcBef>
                <a:spcPts val="0"/>
              </a:spcBef>
              <a:spcAft>
                <a:spcPts val="0"/>
              </a:spcAft>
              <a:buFontTx/>
              <a:buNone/>
              <a:defRPr sz="2800" b="0" i="0" kern="1200" cap="all">
                <a:solidFill>
                  <a:schemeClr val="tx2"/>
                </a:solidFill>
                <a:latin typeface="Effra Light"/>
                <a:ea typeface="+mn-ea"/>
                <a:cs typeface="+mn-cs"/>
              </a:defRPr>
            </a:lvl4pPr>
            <a:lvl5pPr marL="0" indent="0" algn="l" defTabSz="548457" rtl="0" eaLnBrk="1" latinLnBrk="0" hangingPunct="1">
              <a:lnSpc>
                <a:spcPts val="2400"/>
              </a:lnSpc>
              <a:spcBef>
                <a:spcPts val="0"/>
              </a:spcBef>
              <a:spcAft>
                <a:spcPts val="0"/>
              </a:spcAft>
              <a:buFontTx/>
              <a:buNone/>
              <a:defRPr sz="2800" b="0" i="0" kern="1200" cap="all" baseline="0">
                <a:solidFill>
                  <a:schemeClr val="tx2"/>
                </a:solidFill>
                <a:latin typeface="Effra Light"/>
                <a:ea typeface="+mn-ea"/>
                <a:cs typeface="+mn-cs"/>
              </a:defRPr>
            </a:lvl5pPr>
            <a:lvl6pPr marL="0" indent="0" algn="l" defTabSz="548457" rtl="0" eaLnBrk="1" latinLnBrk="0" hangingPunct="1">
              <a:lnSpc>
                <a:spcPts val="2800"/>
              </a:lnSpc>
              <a:spcBef>
                <a:spcPts val="0"/>
              </a:spcBef>
              <a:spcAft>
                <a:spcPts val="400"/>
              </a:spcAft>
              <a:buFontTx/>
              <a:buNone/>
              <a:defRPr sz="2800" b="0" i="0" kern="1200" cap="all">
                <a:solidFill>
                  <a:schemeClr val="accent1"/>
                </a:solidFill>
                <a:latin typeface="Effra Light"/>
                <a:ea typeface="+mn-ea"/>
                <a:cs typeface="Effra Light"/>
              </a:defRPr>
            </a:lvl6pPr>
            <a:lvl7pPr marL="0" indent="0" algn="l" defTabSz="548457" rtl="0" eaLnBrk="1" latinLnBrk="0" hangingPunct="1">
              <a:lnSpc>
                <a:spcPts val="2800"/>
              </a:lnSpc>
              <a:spcBef>
                <a:spcPts val="0"/>
              </a:spcBef>
              <a:spcAft>
                <a:spcPts val="400"/>
              </a:spcAft>
              <a:buFontTx/>
              <a:buNone/>
              <a:defRPr sz="2800" b="0" i="0" kern="1200" cap="all">
                <a:solidFill>
                  <a:schemeClr val="accent1"/>
                </a:solidFill>
                <a:latin typeface="Effra Light"/>
                <a:ea typeface="+mn-ea"/>
                <a:cs typeface="Effra Light"/>
              </a:defRPr>
            </a:lvl7pPr>
            <a:lvl8pPr marL="4113428" indent="-274229" algn="l" defTabSz="548457" rtl="0" eaLnBrk="1" latinLnBrk="0" hangingPunct="1">
              <a:spcBef>
                <a:spcPct val="20000"/>
              </a:spcBef>
              <a:buFont typeface="Arial"/>
              <a:buChar char="•"/>
              <a:defRPr sz="2400" kern="1200">
                <a:solidFill>
                  <a:schemeClr val="tx1"/>
                </a:solidFill>
                <a:latin typeface="+mn-lt"/>
                <a:ea typeface="+mn-ea"/>
                <a:cs typeface="+mn-cs"/>
              </a:defRPr>
            </a:lvl8pPr>
            <a:lvl9pPr marL="4661886" indent="-274229" algn="l" defTabSz="548457" rtl="0" eaLnBrk="1" latinLnBrk="0" hangingPunct="1">
              <a:spcBef>
                <a:spcPct val="20000"/>
              </a:spcBef>
              <a:buFont typeface="Arial"/>
              <a:buChar char="•"/>
              <a:defRPr sz="2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9392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666836-5C10-235B-505E-1E7DAC4E201A}"/>
              </a:ext>
            </a:extLst>
          </p:cNvPr>
          <p:cNvSpPr>
            <a:spLocks noGrp="1"/>
          </p:cNvSpPr>
          <p:nvPr>
            <p:ph type="sldNum" sz="quarter" idx="4"/>
          </p:nvPr>
        </p:nvSpPr>
        <p:spPr>
          <a:xfrm>
            <a:off x="455613" y="7555867"/>
            <a:ext cx="457200" cy="228600"/>
          </a:xfrm>
        </p:spPr>
        <p:txBody>
          <a:bodyPr anchor="ctr">
            <a:normAutofit/>
          </a:bodyPr>
          <a:lstStyle/>
          <a:p>
            <a:pPr>
              <a:spcAft>
                <a:spcPts val="600"/>
              </a:spcAft>
            </a:pPr>
            <a:fld id="{A3032E39-2DD7-6341-87B9-9AB98FE36691}" type="slidenum">
              <a:rPr lang="en-US" smtClean="0"/>
              <a:pPr>
                <a:spcAft>
                  <a:spcPts val="600"/>
                </a:spcAft>
              </a:pPr>
              <a:t>9</a:t>
            </a:fld>
            <a:endParaRPr lang="en-US"/>
          </a:p>
        </p:txBody>
      </p:sp>
      <p:sp>
        <p:nvSpPr>
          <p:cNvPr id="5" name="Footer Placeholder 4">
            <a:extLst>
              <a:ext uri="{FF2B5EF4-FFF2-40B4-BE49-F238E27FC236}">
                <a16:creationId xmlns:a16="http://schemas.microsoft.com/office/drawing/2014/main" id="{957123D4-A93C-25AC-1FB4-11B7446B6A6F}"/>
              </a:ext>
            </a:extLst>
          </p:cNvPr>
          <p:cNvSpPr>
            <a:spLocks noGrp="1"/>
          </p:cNvSpPr>
          <p:nvPr>
            <p:ph type="ftr" sz="quarter" idx="3"/>
          </p:nvPr>
        </p:nvSpPr>
        <p:spPr>
          <a:xfrm>
            <a:off x="912813" y="7555867"/>
            <a:ext cx="8229600" cy="228600"/>
          </a:xfrm>
        </p:spPr>
        <p:txBody>
          <a:bodyPr anchor="ctr">
            <a:normAutofit/>
          </a:bodyPr>
          <a:lstStyle/>
          <a:p>
            <a:pPr>
              <a:spcAft>
                <a:spcPts val="600"/>
              </a:spcAft>
            </a:pPr>
            <a:r>
              <a:rPr lang="en-US"/>
              <a:t>TELEREHAB XXX|MONTH YEAR|CONFIDENTIAL- INTERNAL USE ONLY</a:t>
            </a:r>
          </a:p>
        </p:txBody>
      </p:sp>
      <p:sp>
        <p:nvSpPr>
          <p:cNvPr id="8" name="Title 7">
            <a:extLst>
              <a:ext uri="{FF2B5EF4-FFF2-40B4-BE49-F238E27FC236}">
                <a16:creationId xmlns:a16="http://schemas.microsoft.com/office/drawing/2014/main" id="{7EA10FBC-B396-3576-1C44-0447374692D4}"/>
              </a:ext>
            </a:extLst>
          </p:cNvPr>
          <p:cNvSpPr>
            <a:spLocks noGrp="1"/>
          </p:cNvSpPr>
          <p:nvPr>
            <p:ph type="title"/>
          </p:nvPr>
        </p:nvSpPr>
        <p:spPr>
          <a:xfrm>
            <a:off x="455613" y="448055"/>
            <a:ext cx="13716000" cy="320040"/>
          </a:xfrm>
        </p:spPr>
        <p:txBody>
          <a:bodyPr anchor="t">
            <a:normAutofit/>
          </a:bodyPr>
          <a:lstStyle/>
          <a:p>
            <a:r>
              <a:rPr lang="en-US" dirty="0"/>
              <a:t>Task 4.3: AI models for </a:t>
            </a:r>
            <a:r>
              <a:rPr lang="en-US" dirty="0" err="1"/>
              <a:t>personalised</a:t>
            </a:r>
            <a:r>
              <a:rPr lang="en-US" dirty="0"/>
              <a:t> treatment planning</a:t>
            </a:r>
          </a:p>
        </p:txBody>
      </p:sp>
      <p:sp>
        <p:nvSpPr>
          <p:cNvPr id="10" name="Text Placeholder 9">
            <a:extLst>
              <a:ext uri="{FF2B5EF4-FFF2-40B4-BE49-F238E27FC236}">
                <a16:creationId xmlns:a16="http://schemas.microsoft.com/office/drawing/2014/main" id="{FF6D5F5D-68D5-63CD-A51E-479049D232A2}"/>
              </a:ext>
            </a:extLst>
          </p:cNvPr>
          <p:cNvSpPr>
            <a:spLocks noGrp="1"/>
          </p:cNvSpPr>
          <p:nvPr>
            <p:ph type="body" sz="quarter" idx="13"/>
          </p:nvPr>
        </p:nvSpPr>
        <p:spPr>
          <a:xfrm>
            <a:off x="455613" y="751078"/>
            <a:ext cx="13713800" cy="320040"/>
          </a:xfrm>
        </p:spPr>
        <p:txBody>
          <a:bodyPr>
            <a:normAutofit/>
          </a:bodyPr>
          <a:lstStyle/>
          <a:p>
            <a:pPr>
              <a:spcAft>
                <a:spcPts val="600"/>
              </a:spcAft>
            </a:pPr>
            <a:r>
              <a:rPr lang="en-US"/>
              <a:t>Estimated Treatment Effectiveness and Patient Response</a:t>
            </a:r>
          </a:p>
        </p:txBody>
      </p:sp>
      <p:graphicFrame>
        <p:nvGraphicFramePr>
          <p:cNvPr id="12" name="Content Placeholder 8">
            <a:extLst>
              <a:ext uri="{FF2B5EF4-FFF2-40B4-BE49-F238E27FC236}">
                <a16:creationId xmlns:a16="http://schemas.microsoft.com/office/drawing/2014/main" id="{4DCE4481-CCA9-3947-A3B1-FE341CC14300}"/>
              </a:ext>
            </a:extLst>
          </p:cNvPr>
          <p:cNvGraphicFramePr>
            <a:graphicFrameLocks noGrp="1"/>
          </p:cNvGraphicFramePr>
          <p:nvPr>
            <p:ph idx="1"/>
            <p:extLst>
              <p:ext uri="{D42A27DB-BD31-4B8C-83A1-F6EECF244321}">
                <p14:modId xmlns:p14="http://schemas.microsoft.com/office/powerpoint/2010/main" val="2582104033"/>
              </p:ext>
            </p:extLst>
          </p:nvPr>
        </p:nvGraphicFramePr>
        <p:xfrm>
          <a:off x="455613" y="1597025"/>
          <a:ext cx="13713800" cy="5487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97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ENT SLIDES">
  <a:themeElements>
    <a:clrScheme name="Custom 1">
      <a:dk1>
        <a:srgbClr val="102243"/>
      </a:dk1>
      <a:lt1>
        <a:srgbClr val="FFFFFF"/>
      </a:lt1>
      <a:dk2>
        <a:srgbClr val="D95A77"/>
      </a:dk2>
      <a:lt2>
        <a:srgbClr val="5E57A5"/>
      </a:lt2>
      <a:accent1>
        <a:srgbClr val="81CCB3"/>
      </a:accent1>
      <a:accent2>
        <a:srgbClr val="F4CDD5"/>
      </a:accent2>
      <a:accent3>
        <a:srgbClr val="FBC14A"/>
      </a:accent3>
      <a:accent4>
        <a:srgbClr val="000000"/>
      </a:accent4>
      <a:accent5>
        <a:srgbClr val="888B8D"/>
      </a:accent5>
      <a:accent6>
        <a:srgbClr val="B1B3B3"/>
      </a:accent6>
      <a:hlink>
        <a:srgbClr val="77BC1F"/>
      </a:hlink>
      <a:folHlink>
        <a:srgbClr val="00C4B3"/>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algn="l">
          <a:lnSpc>
            <a:spcPts val="3000"/>
          </a:lnSpc>
          <a:spcAft>
            <a:spcPts val="600"/>
          </a:spcAft>
          <a:defRPr sz="2400" dirty="0" smtClean="0">
            <a:latin typeface="+mn-lt"/>
            <a:cs typeface="Effra"/>
          </a:defRPr>
        </a:defPPr>
      </a:lstStyle>
    </a:txDef>
  </a:objectDefaults>
  <a:extraClrSchemeLst/>
</a:theme>
</file>

<file path=ppt/theme/theme2.xml><?xml version="1.0" encoding="utf-8"?>
<a:theme xmlns:a="http://schemas.openxmlformats.org/drawingml/2006/main" name="TITLE 4">
  <a:themeElements>
    <a:clrScheme name="SusFE OK">
      <a:dk1>
        <a:srgbClr val="102243"/>
      </a:dk1>
      <a:lt1>
        <a:srgbClr val="FFFFFF"/>
      </a:lt1>
      <a:dk2>
        <a:srgbClr val="352978"/>
      </a:dk2>
      <a:lt2>
        <a:srgbClr val="1D95CE"/>
      </a:lt2>
      <a:accent1>
        <a:srgbClr val="00AA99"/>
      </a:accent1>
      <a:accent2>
        <a:srgbClr val="FF7C80"/>
      </a:accent2>
      <a:accent3>
        <a:srgbClr val="FFCC00"/>
      </a:accent3>
      <a:accent4>
        <a:srgbClr val="7F7F7F"/>
      </a:accent4>
      <a:accent5>
        <a:srgbClr val="7F7F7F"/>
      </a:accent5>
      <a:accent6>
        <a:srgbClr val="7F7F7F"/>
      </a:accent6>
      <a:hlink>
        <a:srgbClr val="1D95CE"/>
      </a:hlink>
      <a:folHlink>
        <a:srgbClr val="1D95CE"/>
      </a:folHlink>
    </a:clrScheme>
    <a:fontScheme name="RALEWAY">
      <a:majorFont>
        <a:latin typeface="Raleway"/>
        <a:ea typeface=""/>
        <a:cs typeface="Raleway"/>
      </a:majorFont>
      <a:minorFont>
        <a:latin typeface="Raleway"/>
        <a:ea typeface=""/>
        <a:cs typeface="Raleway"/>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marL="0" indent="0" algn="l">
          <a:lnSpc>
            <a:spcPts val="3000"/>
          </a:lnSpc>
          <a:buFont typeface="Wingdings" charset="2"/>
          <a:buNone/>
          <a:defRPr sz="2400" dirty="0" err="1" smtClean="0">
            <a:latin typeface="+mn-lt"/>
            <a:cs typeface="Effra"/>
          </a:defRPr>
        </a:defPPr>
      </a:lstStyle>
    </a:txDef>
  </a:objectDefaults>
  <a:extraClrSchemeLst/>
</a:theme>
</file>

<file path=ppt/theme/theme3.xml><?xml version="1.0" encoding="utf-8"?>
<a:theme xmlns:a="http://schemas.openxmlformats.org/drawingml/2006/main" name="1_TITLE 4">
  <a:themeElements>
    <a:clrScheme name="TELEREHAB">
      <a:dk1>
        <a:srgbClr val="164374"/>
      </a:dk1>
      <a:lt1>
        <a:srgbClr val="FFFFFF"/>
      </a:lt1>
      <a:dk2>
        <a:srgbClr val="2368B3"/>
      </a:dk2>
      <a:lt2>
        <a:srgbClr val="50C9EF"/>
      </a:lt2>
      <a:accent1>
        <a:srgbClr val="A0C75E"/>
      </a:accent1>
      <a:accent2>
        <a:srgbClr val="50C9EF"/>
      </a:accent2>
      <a:accent3>
        <a:srgbClr val="FFCC00"/>
      </a:accent3>
      <a:accent4>
        <a:srgbClr val="7F7F7F"/>
      </a:accent4>
      <a:accent5>
        <a:srgbClr val="7F7F7F"/>
      </a:accent5>
      <a:accent6>
        <a:srgbClr val="7F7F7F"/>
      </a:accent6>
      <a:hlink>
        <a:srgbClr val="1D95CE"/>
      </a:hlink>
      <a:folHlink>
        <a:srgbClr val="1D95CE"/>
      </a:folHlink>
    </a:clrScheme>
    <a:fontScheme name="RALEWAY">
      <a:majorFont>
        <a:latin typeface="Raleway"/>
        <a:ea typeface=""/>
        <a:cs typeface="Raleway"/>
      </a:majorFont>
      <a:minorFont>
        <a:latin typeface="Raleway"/>
        <a:ea typeface=""/>
        <a:cs typeface="Raleway"/>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marL="0" indent="0" algn="l">
          <a:lnSpc>
            <a:spcPts val="3000"/>
          </a:lnSpc>
          <a:buFont typeface="Wingdings" charset="2"/>
          <a:buNone/>
          <a:defRPr sz="2400" dirty="0" err="1" smtClean="0">
            <a:latin typeface="+mn-lt"/>
            <a:cs typeface="Effra"/>
          </a:defRPr>
        </a:defPPr>
      </a:lstStyle>
    </a:txDef>
  </a:objectDefaults>
  <a:extraClrSchemeLst/>
</a:theme>
</file>

<file path=ppt/theme/theme4.xml><?xml version="1.0" encoding="utf-8"?>
<a:theme xmlns:a="http://schemas.openxmlformats.org/drawingml/2006/main" name="2_TITLE 4">
  <a:themeElements>
    <a:clrScheme name="TELEREHAB">
      <a:dk1>
        <a:srgbClr val="164374"/>
      </a:dk1>
      <a:lt1>
        <a:srgbClr val="FFFFFF"/>
      </a:lt1>
      <a:dk2>
        <a:srgbClr val="2368B3"/>
      </a:dk2>
      <a:lt2>
        <a:srgbClr val="50C9EF"/>
      </a:lt2>
      <a:accent1>
        <a:srgbClr val="A0C75E"/>
      </a:accent1>
      <a:accent2>
        <a:srgbClr val="50C9EF"/>
      </a:accent2>
      <a:accent3>
        <a:srgbClr val="FFCC00"/>
      </a:accent3>
      <a:accent4>
        <a:srgbClr val="7F7F7F"/>
      </a:accent4>
      <a:accent5>
        <a:srgbClr val="7F7F7F"/>
      </a:accent5>
      <a:accent6>
        <a:srgbClr val="7F7F7F"/>
      </a:accent6>
      <a:hlink>
        <a:srgbClr val="1D95CE"/>
      </a:hlink>
      <a:folHlink>
        <a:srgbClr val="1D95CE"/>
      </a:folHlink>
    </a:clrScheme>
    <a:fontScheme name="RALEWAY">
      <a:majorFont>
        <a:latin typeface="Raleway"/>
        <a:ea typeface=""/>
        <a:cs typeface="Raleway"/>
      </a:majorFont>
      <a:minorFont>
        <a:latin typeface="Raleway"/>
        <a:ea typeface=""/>
        <a:cs typeface="Raleway"/>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marL="0" indent="0" algn="l">
          <a:lnSpc>
            <a:spcPts val="3000"/>
          </a:lnSpc>
          <a:buFont typeface="Wingdings" charset="2"/>
          <a:buNone/>
          <a:defRPr sz="2400" dirty="0" err="1" smtClean="0">
            <a:latin typeface="+mn-lt"/>
            <a:cs typeface="Effra"/>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93B5D6A86857B42961E9045F00D3538" ma:contentTypeVersion="8" ma:contentTypeDescription="Crear nuevo documento." ma:contentTypeScope="" ma:versionID="0c22d68c874da38f93a373266fbfe3c4">
  <xsd:schema xmlns:xsd="http://www.w3.org/2001/XMLSchema" xmlns:xs="http://www.w3.org/2001/XMLSchema" xmlns:p="http://schemas.microsoft.com/office/2006/metadata/properties" xmlns:ns2="60bf3daf-146b-4bf7-96e2-9cba395b4130" xmlns:ns3="14a61d6a-35cf-4b53-93ea-c50fc6833f62" targetNamespace="http://schemas.microsoft.com/office/2006/metadata/properties" ma:root="true" ma:fieldsID="cb394dba9fa8d2e450f5efb4445947a7" ns2:_="" ns3:_="">
    <xsd:import namespace="60bf3daf-146b-4bf7-96e2-9cba395b4130"/>
    <xsd:import namespace="14a61d6a-35cf-4b53-93ea-c50fc6833f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2:MediaServiceOCR"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f3daf-146b-4bf7-96e2-9cba395b41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a61d6a-35cf-4b53-93ea-c50fc6833f62" elementFormDefault="qualified">
    <xsd:import namespace="http://schemas.microsoft.com/office/2006/documentManagement/types"/>
    <xsd:import namespace="http://schemas.microsoft.com/office/infopath/2007/PartnerControls"/>
    <xsd:element name="SharedWithUsers" ma:index="12"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1A0169-A88E-4825-99C1-81B110657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bf3daf-146b-4bf7-96e2-9cba395b4130"/>
    <ds:schemaRef ds:uri="14a61d6a-35cf-4b53-93ea-c50fc6833f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194877-2326-46DC-BBA0-FC74CFF26BA0}">
  <ds:schemaRefs>
    <ds:schemaRef ds:uri="http://schemas.microsoft.com/sharepoint/v3/contenttype/forms"/>
  </ds:schemaRefs>
</ds:datastoreItem>
</file>

<file path=customXml/itemProps3.xml><?xml version="1.0" encoding="utf-8"?>
<ds:datastoreItem xmlns:ds="http://schemas.openxmlformats.org/officeDocument/2006/customXml" ds:itemID="{15304359-D412-4E0E-B64D-3BE817F1658A}">
  <ds:schemaRefs>
    <ds:schemaRef ds:uri="60bf3daf-146b-4bf7-96e2-9cba395b4130"/>
    <ds:schemaRef ds:uri="http://purl.org/dc/terms/"/>
    <ds:schemaRef ds:uri="http://schemas.openxmlformats.org/package/2006/metadata/core-properties"/>
    <ds:schemaRef ds:uri="http://purl.org/dc/dcmitype/"/>
    <ds:schemaRef ds:uri="http://schemas.microsoft.com/office/infopath/2007/PartnerControls"/>
    <ds:schemaRef ds:uri="14a61d6a-35cf-4b53-93ea-c50fc6833f62"/>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Presentación Comunicación Hospital Valdecilla_lm_ok</Template>
  <TotalTime>365</TotalTime>
  <Words>2560</Words>
  <Application>Microsoft Office PowerPoint</Application>
  <PresentationFormat>Custom</PresentationFormat>
  <Paragraphs>220</Paragraphs>
  <Slides>23</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Arial</vt:lpstr>
      <vt:lpstr>Wingdings</vt:lpstr>
      <vt:lpstr>Effra</vt:lpstr>
      <vt:lpstr>Calibri</vt:lpstr>
      <vt:lpstr>Raleway SemiBold</vt:lpstr>
      <vt:lpstr>Raleway</vt:lpstr>
      <vt:lpstr>Century Gothic</vt:lpstr>
      <vt:lpstr>Times New Roman</vt:lpstr>
      <vt:lpstr>Lucida Grande</vt:lpstr>
      <vt:lpstr>Effra Light</vt:lpstr>
      <vt:lpstr>Söhne</vt:lpstr>
      <vt:lpstr>CONTENT SLIDES</vt:lpstr>
      <vt:lpstr>TITLE 4</vt:lpstr>
      <vt:lpstr>1_TITLE 4</vt:lpstr>
      <vt:lpstr>2_TITLE 4</vt:lpstr>
      <vt:lpstr>PowerPoint Presentation</vt:lpstr>
      <vt:lpstr>Task 4.3: AI models for personalised treatment planning </vt:lpstr>
      <vt:lpstr>Task 4.3: AI models for personalised treatment planning </vt:lpstr>
      <vt:lpstr>Task 4.3: AI models for personalised treatment planning </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Task 4.3: AI models for personalised treatment planning</vt:lpstr>
      <vt:lpstr>Utilizing Machine Learning Probabilities for  Personalized Rehabilitation Planning</vt:lpstr>
      <vt:lpstr>Shankey Diagram</vt:lpstr>
      <vt:lpstr>PowerPoint Presentation</vt:lpstr>
      <vt:lpstr>PowerPoint Presentation</vt:lpstr>
      <vt:lpstr>PowerPoint Presentation</vt:lpstr>
      <vt:lpstr>PowerPoint Presentation</vt:lpstr>
      <vt:lpstr>Task 4.3: AI models for personalised treatment planning</vt:lpstr>
      <vt:lpstr>PowerPoint Presentation</vt:lpstr>
    </vt:vector>
  </TitlesOfParts>
  <Company>Medtronic,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SusFE PPT TEMPLATE</dc:title>
  <dc:subject>SusFE</dc:subject>
  <dc:creator>Medtronic</dc:creator>
  <cp:keywords>Medtronic Controlled</cp:keywords>
  <cp:lastModifiedBy>Tsakanikas, Vasilis</cp:lastModifiedBy>
  <cp:revision>323</cp:revision>
  <cp:lastPrinted>2015-05-01T17:25:26Z</cp:lastPrinted>
  <dcterms:created xsi:type="dcterms:W3CDTF">2015-09-15T08:21:20Z</dcterms:created>
  <dcterms:modified xsi:type="dcterms:W3CDTF">2023-12-12T15:18:47Z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43acf7bd-5192-4881-ace7-36171e0ee5c5</vt:lpwstr>
  </property>
  <property fmtid="{D5CDD505-2E9C-101B-9397-08002B2CF9AE}" pid="3" name="Classification">
    <vt:lpwstr>MedtronicControlled</vt:lpwstr>
  </property>
  <property fmtid="{D5CDD505-2E9C-101B-9397-08002B2CF9AE}" pid="4" name="AuthorIds_UIVersion_512">
    <vt:lpwstr>12</vt:lpwstr>
  </property>
  <property fmtid="{D5CDD505-2E9C-101B-9397-08002B2CF9AE}" pid="5" name="ContentTypeId">
    <vt:lpwstr>0x010100C93B5D6A86857B42961E9045F00D3538</vt:lpwstr>
  </property>
</Properties>
</file>